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3"/>
  </p:notesMasterIdLst>
  <p:sldIdLst>
    <p:sldId id="256" r:id="rId2"/>
    <p:sldId id="257" r:id="rId3"/>
    <p:sldId id="258" r:id="rId4"/>
    <p:sldId id="259" r:id="rId5"/>
    <p:sldId id="262" r:id="rId6"/>
    <p:sldId id="263" r:id="rId7"/>
    <p:sldId id="264" r:id="rId8"/>
    <p:sldId id="266" r:id="rId9"/>
    <p:sldId id="267" r:id="rId10"/>
    <p:sldId id="268" r:id="rId11"/>
    <p:sldId id="279" r:id="rId12"/>
    <p:sldId id="269" r:id="rId13"/>
    <p:sldId id="270" r:id="rId14"/>
    <p:sldId id="271" r:id="rId15"/>
    <p:sldId id="272" r:id="rId16"/>
    <p:sldId id="280" r:id="rId17"/>
    <p:sldId id="278" r:id="rId18"/>
    <p:sldId id="273" r:id="rId19"/>
    <p:sldId id="275" r:id="rId20"/>
    <p:sldId id="277" r:id="rId21"/>
    <p:sldId id="276"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97526" autoAdjust="0"/>
  </p:normalViewPr>
  <p:slideViewPr>
    <p:cSldViewPr snapToGrid="0">
      <p:cViewPr varScale="1">
        <p:scale>
          <a:sx n="161" d="100"/>
          <a:sy n="161" d="100"/>
        </p:scale>
        <p:origin x="1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4.png"/></Relationships>
</file>

<file path=ppt/diagrams/_rels/drawing3.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3C219-261E-4519-9E3C-2BBDD84F4D4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TW" altLang="en-US"/>
        </a:p>
      </dgm:t>
    </dgm:pt>
    <dgm:pt modelId="{802D8FE0-ED49-4B25-849F-81E79A0072C8}">
      <dgm:prSet phldrT="[文字]"/>
      <dgm:spPr>
        <a:solidFill>
          <a:schemeClr val="accent2">
            <a:hueOff val="0"/>
            <a:satOff val="0"/>
            <a:lumOff val="0"/>
          </a:schemeClr>
        </a:solidFill>
      </dgm:spPr>
      <dgm:t>
        <a:bodyPr/>
        <a:lstStyle/>
        <a:p>
          <a:r>
            <a:rPr lang="zh-TW" altLang="en-US" dirty="0"/>
            <a:t>選取資料動機</a:t>
          </a:r>
        </a:p>
      </dgm:t>
    </dgm:pt>
    <dgm:pt modelId="{1F448B0B-45AD-4A98-9499-0DE559CA7DBB}" type="parTrans" cxnId="{FB36D792-05AD-4C79-AA49-0B65BEF7FF77}">
      <dgm:prSet/>
      <dgm:spPr/>
      <dgm:t>
        <a:bodyPr/>
        <a:lstStyle/>
        <a:p>
          <a:endParaRPr lang="zh-TW" altLang="en-US"/>
        </a:p>
      </dgm:t>
    </dgm:pt>
    <dgm:pt modelId="{0AC80FBD-A632-4889-8BFF-9F8BCB0B14DE}" type="sibTrans" cxnId="{FB36D792-05AD-4C79-AA49-0B65BEF7FF77}">
      <dgm:prSet/>
      <dgm:spPr/>
      <dgm:t>
        <a:bodyPr/>
        <a:lstStyle/>
        <a:p>
          <a:endParaRPr lang="zh-TW" altLang="en-US"/>
        </a:p>
      </dgm:t>
    </dgm:pt>
    <dgm:pt modelId="{8B1DB4DF-1E18-4CAC-B1AA-3AF909D319EF}">
      <dgm:prSet phldrT="[文字]"/>
      <dgm:spPr/>
      <dgm:t>
        <a:bodyPr/>
        <a:lstStyle/>
        <a:p>
          <a:r>
            <a:rPr lang="zh-TW" altLang="en-US" dirty="0"/>
            <a:t>圖表說明</a:t>
          </a:r>
        </a:p>
      </dgm:t>
    </dgm:pt>
    <dgm:pt modelId="{2958B91C-21DB-4C9D-BE5E-83C441065DE2}" type="parTrans" cxnId="{684BF205-D0BC-477A-809D-BAC9E93898ED}">
      <dgm:prSet/>
      <dgm:spPr/>
      <dgm:t>
        <a:bodyPr/>
        <a:lstStyle/>
        <a:p>
          <a:endParaRPr lang="zh-TW" altLang="en-US"/>
        </a:p>
      </dgm:t>
    </dgm:pt>
    <dgm:pt modelId="{EA4F5473-9E2F-4CA0-B5B7-3F3A8790DCE9}" type="sibTrans" cxnId="{684BF205-D0BC-477A-809D-BAC9E93898ED}">
      <dgm:prSet/>
      <dgm:spPr/>
      <dgm:t>
        <a:bodyPr/>
        <a:lstStyle/>
        <a:p>
          <a:endParaRPr lang="zh-TW" altLang="en-US"/>
        </a:p>
      </dgm:t>
    </dgm:pt>
    <dgm:pt modelId="{6BF4F056-D8DF-44B9-B3CA-E0D1C494AF6C}">
      <dgm:prSet phldrT="[文字]"/>
      <dgm:spPr/>
      <dgm:t>
        <a:bodyPr/>
        <a:lstStyle/>
        <a:p>
          <a:r>
            <a:rPr lang="zh-TW" altLang="en-US" dirty="0"/>
            <a:t>問題與解決</a:t>
          </a:r>
        </a:p>
      </dgm:t>
    </dgm:pt>
    <dgm:pt modelId="{210918CF-2821-42D0-BFF3-F48CEF723F50}" type="parTrans" cxnId="{1EA3DAD0-0670-4F94-9739-A5FB4BA60505}">
      <dgm:prSet/>
      <dgm:spPr/>
      <dgm:t>
        <a:bodyPr/>
        <a:lstStyle/>
        <a:p>
          <a:endParaRPr lang="zh-TW" altLang="en-US"/>
        </a:p>
      </dgm:t>
    </dgm:pt>
    <dgm:pt modelId="{982BDF66-214F-44F7-8822-A6F9E779AC7E}" type="sibTrans" cxnId="{1EA3DAD0-0670-4F94-9739-A5FB4BA60505}">
      <dgm:prSet/>
      <dgm:spPr/>
      <dgm:t>
        <a:bodyPr/>
        <a:lstStyle/>
        <a:p>
          <a:endParaRPr lang="zh-TW" altLang="en-US"/>
        </a:p>
      </dgm:t>
    </dgm:pt>
    <dgm:pt modelId="{B1B2A27F-1B9D-441C-974B-57AFE6D7F357}">
      <dgm:prSet phldrT="[文字]"/>
      <dgm:spPr/>
      <dgm:t>
        <a:bodyPr/>
        <a:lstStyle/>
        <a:p>
          <a:r>
            <a:rPr lang="zh-TW" altLang="en-US" dirty="0"/>
            <a:t>總結與感想</a:t>
          </a:r>
        </a:p>
      </dgm:t>
    </dgm:pt>
    <dgm:pt modelId="{A51FE066-39AD-4030-8096-AE83486763E4}" type="parTrans" cxnId="{1D0448A9-4AE0-4C17-83B6-7C3DE2F6C43C}">
      <dgm:prSet/>
      <dgm:spPr/>
      <dgm:t>
        <a:bodyPr/>
        <a:lstStyle/>
        <a:p>
          <a:endParaRPr lang="zh-TW" altLang="en-US"/>
        </a:p>
      </dgm:t>
    </dgm:pt>
    <dgm:pt modelId="{CA32BEE4-AF8E-49B7-AB9C-24F3A034DB13}" type="sibTrans" cxnId="{1D0448A9-4AE0-4C17-83B6-7C3DE2F6C43C}">
      <dgm:prSet/>
      <dgm:spPr/>
      <dgm:t>
        <a:bodyPr/>
        <a:lstStyle/>
        <a:p>
          <a:endParaRPr lang="zh-TW" altLang="en-US"/>
        </a:p>
      </dgm:t>
    </dgm:pt>
    <dgm:pt modelId="{4C04F1B1-E3EC-4BB5-B8F8-2DB672A6A5AE}" type="pres">
      <dgm:prSet presAssocID="{0743C219-261E-4519-9E3C-2BBDD84F4D45}" presName="Name0" presStyleCnt="0">
        <dgm:presLayoutVars>
          <dgm:chMax val="7"/>
          <dgm:chPref val="7"/>
          <dgm:dir/>
        </dgm:presLayoutVars>
      </dgm:prSet>
      <dgm:spPr/>
    </dgm:pt>
    <dgm:pt modelId="{9A276289-E990-4795-9820-A668BFF3DEF1}" type="pres">
      <dgm:prSet presAssocID="{0743C219-261E-4519-9E3C-2BBDD84F4D45}" presName="Name1" presStyleCnt="0"/>
      <dgm:spPr/>
    </dgm:pt>
    <dgm:pt modelId="{0BCB5726-49A6-479D-96D3-A947DC7F4F48}" type="pres">
      <dgm:prSet presAssocID="{0743C219-261E-4519-9E3C-2BBDD84F4D45}" presName="cycle" presStyleCnt="0"/>
      <dgm:spPr/>
    </dgm:pt>
    <dgm:pt modelId="{A0A86F65-A8B1-419D-B13D-E0A5481D11E3}" type="pres">
      <dgm:prSet presAssocID="{0743C219-261E-4519-9E3C-2BBDD84F4D45}" presName="srcNode" presStyleLbl="node1" presStyleIdx="0" presStyleCnt="4"/>
      <dgm:spPr/>
    </dgm:pt>
    <dgm:pt modelId="{2A8FBECC-C112-4C99-8B0D-F93830BAE000}" type="pres">
      <dgm:prSet presAssocID="{0743C219-261E-4519-9E3C-2BBDD84F4D45}" presName="conn" presStyleLbl="parChTrans1D2" presStyleIdx="0" presStyleCnt="1"/>
      <dgm:spPr/>
    </dgm:pt>
    <dgm:pt modelId="{82A6E4B6-9F7B-4BEC-A78D-10D2F9C2DA3C}" type="pres">
      <dgm:prSet presAssocID="{0743C219-261E-4519-9E3C-2BBDD84F4D45}" presName="extraNode" presStyleLbl="node1" presStyleIdx="0" presStyleCnt="4"/>
      <dgm:spPr/>
    </dgm:pt>
    <dgm:pt modelId="{C44A68BD-0EF7-4FE5-A6CB-25853B17D1D5}" type="pres">
      <dgm:prSet presAssocID="{0743C219-261E-4519-9E3C-2BBDD84F4D45}" presName="dstNode" presStyleLbl="node1" presStyleIdx="0" presStyleCnt="4"/>
      <dgm:spPr/>
    </dgm:pt>
    <dgm:pt modelId="{4C3C7A6C-02EA-4915-A11C-78C41B6102C2}" type="pres">
      <dgm:prSet presAssocID="{802D8FE0-ED49-4B25-849F-81E79A0072C8}" presName="text_1" presStyleLbl="node1" presStyleIdx="0" presStyleCnt="4">
        <dgm:presLayoutVars>
          <dgm:bulletEnabled val="1"/>
        </dgm:presLayoutVars>
      </dgm:prSet>
      <dgm:spPr/>
    </dgm:pt>
    <dgm:pt modelId="{D07AF549-63EC-4055-90C5-0A5D894E8B9A}" type="pres">
      <dgm:prSet presAssocID="{802D8FE0-ED49-4B25-849F-81E79A0072C8}" presName="accent_1" presStyleCnt="0"/>
      <dgm:spPr/>
    </dgm:pt>
    <dgm:pt modelId="{D5FD181A-C350-4BDC-8754-2FDCC0D7332D}" type="pres">
      <dgm:prSet presAssocID="{802D8FE0-ED49-4B25-849F-81E79A0072C8}" presName="accentRepeatNode" presStyleLbl="solidFgAcc1" presStyleIdx="0"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78BF54F7-A829-4399-A993-4858F0B89798}" type="pres">
      <dgm:prSet presAssocID="{8B1DB4DF-1E18-4CAC-B1AA-3AF909D319EF}" presName="text_2" presStyleLbl="node1" presStyleIdx="1" presStyleCnt="4">
        <dgm:presLayoutVars>
          <dgm:bulletEnabled val="1"/>
        </dgm:presLayoutVars>
      </dgm:prSet>
      <dgm:spPr/>
    </dgm:pt>
    <dgm:pt modelId="{FC9F9DA0-997A-4579-82CF-E5B0A83AABA1}" type="pres">
      <dgm:prSet presAssocID="{8B1DB4DF-1E18-4CAC-B1AA-3AF909D319EF}" presName="accent_2" presStyleCnt="0"/>
      <dgm:spPr/>
    </dgm:pt>
    <dgm:pt modelId="{05E21BE2-E2C6-46D6-A319-BFEB69A4E743}" type="pres">
      <dgm:prSet presAssocID="{8B1DB4DF-1E18-4CAC-B1AA-3AF909D319EF}" presName="accentRepeatNode" presStyleLbl="solidFgAcc1" presStyleIdx="1"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F167A772-66E7-4EE5-868A-88A4179BCAAB}" type="pres">
      <dgm:prSet presAssocID="{6BF4F056-D8DF-44B9-B3CA-E0D1C494AF6C}" presName="text_3" presStyleLbl="node1" presStyleIdx="2" presStyleCnt="4">
        <dgm:presLayoutVars>
          <dgm:bulletEnabled val="1"/>
        </dgm:presLayoutVars>
      </dgm:prSet>
      <dgm:spPr/>
    </dgm:pt>
    <dgm:pt modelId="{60115F81-ABB6-4054-B478-642ED75D9ABA}" type="pres">
      <dgm:prSet presAssocID="{6BF4F056-D8DF-44B9-B3CA-E0D1C494AF6C}" presName="accent_3" presStyleCnt="0"/>
      <dgm:spPr/>
    </dgm:pt>
    <dgm:pt modelId="{F03D94A7-D0C1-465D-87C6-1F815145FD84}" type="pres">
      <dgm:prSet presAssocID="{6BF4F056-D8DF-44B9-B3CA-E0D1C494AF6C}" presName="accentRepeatNode" presStyleLbl="solidFgAcc1" presStyleIdx="2"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2BB8EAFD-D9F7-48B8-83AF-4A2189C6FD0F}" type="pres">
      <dgm:prSet presAssocID="{B1B2A27F-1B9D-441C-974B-57AFE6D7F357}" presName="text_4" presStyleLbl="node1" presStyleIdx="3" presStyleCnt="4">
        <dgm:presLayoutVars>
          <dgm:bulletEnabled val="1"/>
        </dgm:presLayoutVars>
      </dgm:prSet>
      <dgm:spPr/>
    </dgm:pt>
    <dgm:pt modelId="{7C8EDB82-E563-492B-BDE8-866B766ACC91}" type="pres">
      <dgm:prSet presAssocID="{B1B2A27F-1B9D-441C-974B-57AFE6D7F357}" presName="accent_4" presStyleCnt="0"/>
      <dgm:spPr/>
    </dgm:pt>
    <dgm:pt modelId="{CB69F8A5-A4F9-4344-8E77-66A8FA4DA72D}" type="pres">
      <dgm:prSet presAssocID="{B1B2A27F-1B9D-441C-974B-57AFE6D7F357}" presName="accentRepeatNode" presStyleLbl="solidFgAcc1" presStyleIdx="3" presStyleCnt="4"/>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Lst>
  <dgm:cxnLst>
    <dgm:cxn modelId="{684BF205-D0BC-477A-809D-BAC9E93898ED}" srcId="{0743C219-261E-4519-9E3C-2BBDD84F4D45}" destId="{8B1DB4DF-1E18-4CAC-B1AA-3AF909D319EF}" srcOrd="1" destOrd="0" parTransId="{2958B91C-21DB-4C9D-BE5E-83C441065DE2}" sibTransId="{EA4F5473-9E2F-4CA0-B5B7-3F3A8790DCE9}"/>
    <dgm:cxn modelId="{68D2C46F-25DD-4CC7-AC76-988D0361CB56}" type="presOf" srcId="{0AC80FBD-A632-4889-8BFF-9F8BCB0B14DE}" destId="{2A8FBECC-C112-4C99-8B0D-F93830BAE000}" srcOrd="0" destOrd="0" presId="urn:microsoft.com/office/officeart/2008/layout/VerticalCurvedList"/>
    <dgm:cxn modelId="{FB36D792-05AD-4C79-AA49-0B65BEF7FF77}" srcId="{0743C219-261E-4519-9E3C-2BBDD84F4D45}" destId="{802D8FE0-ED49-4B25-849F-81E79A0072C8}" srcOrd="0" destOrd="0" parTransId="{1F448B0B-45AD-4A98-9499-0DE559CA7DBB}" sibTransId="{0AC80FBD-A632-4889-8BFF-9F8BCB0B14DE}"/>
    <dgm:cxn modelId="{1D0448A9-4AE0-4C17-83B6-7C3DE2F6C43C}" srcId="{0743C219-261E-4519-9E3C-2BBDD84F4D45}" destId="{B1B2A27F-1B9D-441C-974B-57AFE6D7F357}" srcOrd="3" destOrd="0" parTransId="{A51FE066-39AD-4030-8096-AE83486763E4}" sibTransId="{CA32BEE4-AF8E-49B7-AB9C-24F3A034DB13}"/>
    <dgm:cxn modelId="{FBB408B1-2773-44E5-9E4D-3C0C5B14446B}" type="presOf" srcId="{B1B2A27F-1B9D-441C-974B-57AFE6D7F357}" destId="{2BB8EAFD-D9F7-48B8-83AF-4A2189C6FD0F}" srcOrd="0" destOrd="0" presId="urn:microsoft.com/office/officeart/2008/layout/VerticalCurvedList"/>
    <dgm:cxn modelId="{1EA3DAD0-0670-4F94-9739-A5FB4BA60505}" srcId="{0743C219-261E-4519-9E3C-2BBDD84F4D45}" destId="{6BF4F056-D8DF-44B9-B3CA-E0D1C494AF6C}" srcOrd="2" destOrd="0" parTransId="{210918CF-2821-42D0-BFF3-F48CEF723F50}" sibTransId="{982BDF66-214F-44F7-8822-A6F9E779AC7E}"/>
    <dgm:cxn modelId="{82EEF7D8-6708-43B3-B7B8-134D0D963781}" type="presOf" srcId="{0743C219-261E-4519-9E3C-2BBDD84F4D45}" destId="{4C04F1B1-E3EC-4BB5-B8F8-2DB672A6A5AE}" srcOrd="0" destOrd="0" presId="urn:microsoft.com/office/officeart/2008/layout/VerticalCurvedList"/>
    <dgm:cxn modelId="{308E81E1-CDC7-43BC-9598-A7707C7AC5A4}" type="presOf" srcId="{8B1DB4DF-1E18-4CAC-B1AA-3AF909D319EF}" destId="{78BF54F7-A829-4399-A993-4858F0B89798}" srcOrd="0" destOrd="0" presId="urn:microsoft.com/office/officeart/2008/layout/VerticalCurvedList"/>
    <dgm:cxn modelId="{85409EF0-D912-49F6-B32C-1F908A3447D0}" type="presOf" srcId="{802D8FE0-ED49-4B25-849F-81E79A0072C8}" destId="{4C3C7A6C-02EA-4915-A11C-78C41B6102C2}" srcOrd="0" destOrd="0" presId="urn:microsoft.com/office/officeart/2008/layout/VerticalCurvedList"/>
    <dgm:cxn modelId="{B15402F4-1E34-4D5F-9CC8-1F0877837CD6}" type="presOf" srcId="{6BF4F056-D8DF-44B9-B3CA-E0D1C494AF6C}" destId="{F167A772-66E7-4EE5-868A-88A4179BCAAB}" srcOrd="0" destOrd="0" presId="urn:microsoft.com/office/officeart/2008/layout/VerticalCurvedList"/>
    <dgm:cxn modelId="{6CD66003-4F0A-46BE-82B0-F5F03111D0DA}" type="presParOf" srcId="{4C04F1B1-E3EC-4BB5-B8F8-2DB672A6A5AE}" destId="{9A276289-E990-4795-9820-A668BFF3DEF1}" srcOrd="0" destOrd="0" presId="urn:microsoft.com/office/officeart/2008/layout/VerticalCurvedList"/>
    <dgm:cxn modelId="{63277F58-0DDB-4ABD-BE04-4BA075334428}" type="presParOf" srcId="{9A276289-E990-4795-9820-A668BFF3DEF1}" destId="{0BCB5726-49A6-479D-96D3-A947DC7F4F48}" srcOrd="0" destOrd="0" presId="urn:microsoft.com/office/officeart/2008/layout/VerticalCurvedList"/>
    <dgm:cxn modelId="{DE3D515A-43A9-4E59-B93A-C1BED94C5E29}" type="presParOf" srcId="{0BCB5726-49A6-479D-96D3-A947DC7F4F48}" destId="{A0A86F65-A8B1-419D-B13D-E0A5481D11E3}" srcOrd="0" destOrd="0" presId="urn:microsoft.com/office/officeart/2008/layout/VerticalCurvedList"/>
    <dgm:cxn modelId="{D465480E-23AA-4A44-A687-B8B8622A678F}" type="presParOf" srcId="{0BCB5726-49A6-479D-96D3-A947DC7F4F48}" destId="{2A8FBECC-C112-4C99-8B0D-F93830BAE000}" srcOrd="1" destOrd="0" presId="urn:microsoft.com/office/officeart/2008/layout/VerticalCurvedList"/>
    <dgm:cxn modelId="{ABCEAB4C-707F-4AB0-B626-A2B4503B5472}" type="presParOf" srcId="{0BCB5726-49A6-479D-96D3-A947DC7F4F48}" destId="{82A6E4B6-9F7B-4BEC-A78D-10D2F9C2DA3C}" srcOrd="2" destOrd="0" presId="urn:microsoft.com/office/officeart/2008/layout/VerticalCurvedList"/>
    <dgm:cxn modelId="{C947EFD7-6083-4C4F-9277-135CACCC773E}" type="presParOf" srcId="{0BCB5726-49A6-479D-96D3-A947DC7F4F48}" destId="{C44A68BD-0EF7-4FE5-A6CB-25853B17D1D5}" srcOrd="3" destOrd="0" presId="urn:microsoft.com/office/officeart/2008/layout/VerticalCurvedList"/>
    <dgm:cxn modelId="{CFF8E36F-3068-41C6-8C1B-D2140616E0AF}" type="presParOf" srcId="{9A276289-E990-4795-9820-A668BFF3DEF1}" destId="{4C3C7A6C-02EA-4915-A11C-78C41B6102C2}" srcOrd="1" destOrd="0" presId="urn:microsoft.com/office/officeart/2008/layout/VerticalCurvedList"/>
    <dgm:cxn modelId="{2D2B3B60-C093-40D7-B31C-6A7AC76B0307}" type="presParOf" srcId="{9A276289-E990-4795-9820-A668BFF3DEF1}" destId="{D07AF549-63EC-4055-90C5-0A5D894E8B9A}" srcOrd="2" destOrd="0" presId="urn:microsoft.com/office/officeart/2008/layout/VerticalCurvedList"/>
    <dgm:cxn modelId="{F51CADA1-414B-4810-938D-5AD74F8E065C}" type="presParOf" srcId="{D07AF549-63EC-4055-90C5-0A5D894E8B9A}" destId="{D5FD181A-C350-4BDC-8754-2FDCC0D7332D}" srcOrd="0" destOrd="0" presId="urn:microsoft.com/office/officeart/2008/layout/VerticalCurvedList"/>
    <dgm:cxn modelId="{2B74509F-70B9-4AE4-8181-968569635968}" type="presParOf" srcId="{9A276289-E990-4795-9820-A668BFF3DEF1}" destId="{78BF54F7-A829-4399-A993-4858F0B89798}" srcOrd="3" destOrd="0" presId="urn:microsoft.com/office/officeart/2008/layout/VerticalCurvedList"/>
    <dgm:cxn modelId="{9EC5F527-1B32-40B8-9ACA-8E8664EE58AC}" type="presParOf" srcId="{9A276289-E990-4795-9820-A668BFF3DEF1}" destId="{FC9F9DA0-997A-4579-82CF-E5B0A83AABA1}" srcOrd="4" destOrd="0" presId="urn:microsoft.com/office/officeart/2008/layout/VerticalCurvedList"/>
    <dgm:cxn modelId="{3609E523-22F9-4B8B-932A-620C3B11913D}" type="presParOf" srcId="{FC9F9DA0-997A-4579-82CF-E5B0A83AABA1}" destId="{05E21BE2-E2C6-46D6-A319-BFEB69A4E743}" srcOrd="0" destOrd="0" presId="urn:microsoft.com/office/officeart/2008/layout/VerticalCurvedList"/>
    <dgm:cxn modelId="{667F0540-27EB-41E9-BC70-0010200C4EAA}" type="presParOf" srcId="{9A276289-E990-4795-9820-A668BFF3DEF1}" destId="{F167A772-66E7-4EE5-868A-88A4179BCAAB}" srcOrd="5" destOrd="0" presId="urn:microsoft.com/office/officeart/2008/layout/VerticalCurvedList"/>
    <dgm:cxn modelId="{4C5ED539-B394-4A65-B124-8E9CB4964D58}" type="presParOf" srcId="{9A276289-E990-4795-9820-A668BFF3DEF1}" destId="{60115F81-ABB6-4054-B478-642ED75D9ABA}" srcOrd="6" destOrd="0" presId="urn:microsoft.com/office/officeart/2008/layout/VerticalCurvedList"/>
    <dgm:cxn modelId="{790CC913-ADC7-4A01-8AA8-12FE8A57000F}" type="presParOf" srcId="{60115F81-ABB6-4054-B478-642ED75D9ABA}" destId="{F03D94A7-D0C1-465D-87C6-1F815145FD84}" srcOrd="0" destOrd="0" presId="urn:microsoft.com/office/officeart/2008/layout/VerticalCurvedList"/>
    <dgm:cxn modelId="{8330AABB-CAF3-47AB-B5B7-42E94F22E1A0}" type="presParOf" srcId="{9A276289-E990-4795-9820-A668BFF3DEF1}" destId="{2BB8EAFD-D9F7-48B8-83AF-4A2189C6FD0F}" srcOrd="7" destOrd="0" presId="urn:microsoft.com/office/officeart/2008/layout/VerticalCurvedList"/>
    <dgm:cxn modelId="{C97699B9-FB8F-4CAF-86AC-9597125527D0}" type="presParOf" srcId="{9A276289-E990-4795-9820-A668BFF3DEF1}" destId="{7C8EDB82-E563-492B-BDE8-866B766ACC91}" srcOrd="8" destOrd="0" presId="urn:microsoft.com/office/officeart/2008/layout/VerticalCurvedList"/>
    <dgm:cxn modelId="{0B5BF50F-C266-4054-A842-8C7F1921CA3A}" type="presParOf" srcId="{7C8EDB82-E563-492B-BDE8-866B766ACC91}" destId="{CB69F8A5-A4F9-4344-8E77-66A8FA4DA72D}"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FE68BB-D98D-493B-82B0-2161E6829C7E}" type="doc">
      <dgm:prSet loTypeId="urn:microsoft.com/office/officeart/2005/8/layout/arrow6" loCatId="relationship" qsTypeId="urn:microsoft.com/office/officeart/2005/8/quickstyle/3d5" qsCatId="3D" csTypeId="urn:microsoft.com/office/officeart/2005/8/colors/accent1_2" csCatId="accent1" phldr="1"/>
      <dgm:spPr/>
      <dgm:t>
        <a:bodyPr/>
        <a:lstStyle/>
        <a:p>
          <a:endParaRPr lang="zh-TW" altLang="en-US"/>
        </a:p>
      </dgm:t>
    </dgm:pt>
    <dgm:pt modelId="{813D43EE-6A65-469A-B070-D3033360985F}">
      <dgm:prSet phldrT="[文字]"/>
      <dgm:spPr/>
      <dgm:t>
        <a:bodyPr/>
        <a:lstStyle/>
        <a:p>
          <a:r>
            <a:rPr lang="en-US" altLang="zh-TW" dirty="0"/>
            <a:t>01</a:t>
          </a:r>
          <a:endParaRPr lang="zh-TW" altLang="en-US" dirty="0"/>
        </a:p>
      </dgm:t>
    </dgm:pt>
    <dgm:pt modelId="{795329B3-76D4-43E4-AB3C-6D5B9BA3AF8C}" type="parTrans" cxnId="{3DFA75C2-5112-434E-8F6F-7800E9959421}">
      <dgm:prSet/>
      <dgm:spPr/>
      <dgm:t>
        <a:bodyPr/>
        <a:lstStyle/>
        <a:p>
          <a:endParaRPr lang="zh-TW" altLang="en-US"/>
        </a:p>
      </dgm:t>
    </dgm:pt>
    <dgm:pt modelId="{DFD3315B-8E44-44B8-BFE0-CA97B3737726}" type="sibTrans" cxnId="{3DFA75C2-5112-434E-8F6F-7800E9959421}">
      <dgm:prSet/>
      <dgm:spPr/>
      <dgm:t>
        <a:bodyPr/>
        <a:lstStyle/>
        <a:p>
          <a:endParaRPr lang="zh-TW" altLang="en-US"/>
        </a:p>
      </dgm:t>
    </dgm:pt>
    <dgm:pt modelId="{4325565B-E21B-41C0-A2B4-8E14C8AE534E}">
      <dgm:prSet phldrT="[文字]"/>
      <dgm:spPr/>
      <dgm:t>
        <a:bodyPr/>
        <a:lstStyle/>
        <a:p>
          <a:r>
            <a:rPr lang="zh-TW" altLang="en-US" dirty="0"/>
            <a:t>選取資料動機</a:t>
          </a:r>
        </a:p>
      </dgm:t>
    </dgm:pt>
    <dgm:pt modelId="{C0A513E2-473C-4741-A10D-4AF0528F8833}" type="parTrans" cxnId="{EDC8BF44-A185-41C1-8F93-C1CBD5EE8A2E}">
      <dgm:prSet/>
      <dgm:spPr/>
      <dgm:t>
        <a:bodyPr/>
        <a:lstStyle/>
        <a:p>
          <a:endParaRPr lang="zh-TW" altLang="en-US"/>
        </a:p>
      </dgm:t>
    </dgm:pt>
    <dgm:pt modelId="{8CFBB499-A296-4662-BFCB-615E6C6C4276}" type="sibTrans" cxnId="{EDC8BF44-A185-41C1-8F93-C1CBD5EE8A2E}">
      <dgm:prSet/>
      <dgm:spPr/>
      <dgm:t>
        <a:bodyPr/>
        <a:lstStyle/>
        <a:p>
          <a:endParaRPr lang="zh-TW" altLang="en-US"/>
        </a:p>
      </dgm:t>
    </dgm:pt>
    <dgm:pt modelId="{BDEA3FEA-0C26-4F26-A15B-B440B05527E1}" type="pres">
      <dgm:prSet presAssocID="{1EFE68BB-D98D-493B-82B0-2161E6829C7E}" presName="compositeShape" presStyleCnt="0">
        <dgm:presLayoutVars>
          <dgm:chMax val="2"/>
          <dgm:dir/>
          <dgm:resizeHandles val="exact"/>
        </dgm:presLayoutVars>
      </dgm:prSet>
      <dgm:spPr/>
    </dgm:pt>
    <dgm:pt modelId="{4C6C0829-4D0A-4F52-A099-651D342CAF33}" type="pres">
      <dgm:prSet presAssocID="{1EFE68BB-D98D-493B-82B0-2161E6829C7E}" presName="ribbon" presStyleLbl="node1" presStyleIdx="0" presStyleCnt="1" custLinFactNeighborX="-250" custLinFactNeighborY="-2498"/>
      <dgm:spPr/>
    </dgm:pt>
    <dgm:pt modelId="{6BFAECC2-CBFF-4F8F-BE6C-97A906A6A205}" type="pres">
      <dgm:prSet presAssocID="{1EFE68BB-D98D-493B-82B0-2161E6829C7E}" presName="leftArrowText" presStyleLbl="node1" presStyleIdx="0" presStyleCnt="1">
        <dgm:presLayoutVars>
          <dgm:chMax val="0"/>
          <dgm:bulletEnabled val="1"/>
        </dgm:presLayoutVars>
      </dgm:prSet>
      <dgm:spPr/>
    </dgm:pt>
    <dgm:pt modelId="{B13FA50E-549D-4460-B0E6-F351E713CE5D}" type="pres">
      <dgm:prSet presAssocID="{1EFE68BB-D98D-493B-82B0-2161E6829C7E}" presName="rightArrowText" presStyleLbl="node1" presStyleIdx="0" presStyleCnt="1">
        <dgm:presLayoutVars>
          <dgm:chMax val="0"/>
          <dgm:bulletEnabled val="1"/>
        </dgm:presLayoutVars>
      </dgm:prSet>
      <dgm:spPr/>
    </dgm:pt>
  </dgm:ptLst>
  <dgm:cxnLst>
    <dgm:cxn modelId="{EDC8BF44-A185-41C1-8F93-C1CBD5EE8A2E}" srcId="{1EFE68BB-D98D-493B-82B0-2161E6829C7E}" destId="{4325565B-E21B-41C0-A2B4-8E14C8AE534E}" srcOrd="1" destOrd="0" parTransId="{C0A513E2-473C-4741-A10D-4AF0528F8833}" sibTransId="{8CFBB499-A296-4662-BFCB-615E6C6C4276}"/>
    <dgm:cxn modelId="{EA267565-A5F1-418A-82AE-D341E3DEB5B8}" type="presOf" srcId="{4325565B-E21B-41C0-A2B4-8E14C8AE534E}" destId="{B13FA50E-549D-4460-B0E6-F351E713CE5D}" srcOrd="0" destOrd="0" presId="urn:microsoft.com/office/officeart/2005/8/layout/arrow6"/>
    <dgm:cxn modelId="{C0675077-FD4E-445C-8B64-E6BFA44A4AA7}" type="presOf" srcId="{1EFE68BB-D98D-493B-82B0-2161E6829C7E}" destId="{BDEA3FEA-0C26-4F26-A15B-B440B05527E1}" srcOrd="0" destOrd="0" presId="urn:microsoft.com/office/officeart/2005/8/layout/arrow6"/>
    <dgm:cxn modelId="{3DFA75C2-5112-434E-8F6F-7800E9959421}" srcId="{1EFE68BB-D98D-493B-82B0-2161E6829C7E}" destId="{813D43EE-6A65-469A-B070-D3033360985F}" srcOrd="0" destOrd="0" parTransId="{795329B3-76D4-43E4-AB3C-6D5B9BA3AF8C}" sibTransId="{DFD3315B-8E44-44B8-BFE0-CA97B3737726}"/>
    <dgm:cxn modelId="{FFCF06D6-DFB0-436C-9309-BFA1B83ADBD1}" type="presOf" srcId="{813D43EE-6A65-469A-B070-D3033360985F}" destId="{6BFAECC2-CBFF-4F8F-BE6C-97A906A6A205}" srcOrd="0" destOrd="0" presId="urn:microsoft.com/office/officeart/2005/8/layout/arrow6"/>
    <dgm:cxn modelId="{57774B3C-8292-4871-8AAB-3CF336A71E15}" type="presParOf" srcId="{BDEA3FEA-0C26-4F26-A15B-B440B05527E1}" destId="{4C6C0829-4D0A-4F52-A099-651D342CAF33}" srcOrd="0" destOrd="0" presId="urn:microsoft.com/office/officeart/2005/8/layout/arrow6"/>
    <dgm:cxn modelId="{21E50618-006F-4EFC-B1CE-96961654CFE3}" type="presParOf" srcId="{BDEA3FEA-0C26-4F26-A15B-B440B05527E1}" destId="{6BFAECC2-CBFF-4F8F-BE6C-97A906A6A205}" srcOrd="1" destOrd="0" presId="urn:microsoft.com/office/officeart/2005/8/layout/arrow6"/>
    <dgm:cxn modelId="{A2C31527-3A15-4BDD-9204-655A7845DE33}" type="presParOf" srcId="{BDEA3FEA-0C26-4F26-A15B-B440B05527E1}" destId="{B13FA50E-549D-4460-B0E6-F351E713CE5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B4A631-9252-4BDD-B4B9-AAA4BB6D65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TW" altLang="en-US"/>
        </a:p>
      </dgm:t>
    </dgm:pt>
    <dgm:pt modelId="{5FFF915D-FD67-4EA1-A6C0-3B6BC3836F60}">
      <dgm:prSet phldrT="[文字]"/>
      <dgm:spPr/>
      <dgm:t>
        <a:bodyPr/>
        <a:lstStyle/>
        <a:p>
          <a:r>
            <a:rPr lang="zh-TW" altLang="en-US" dirty="0">
              <a:latin typeface="Yu Gothic UI Semibold" panose="020B0700000000000000" pitchFamily="34" charset="-128"/>
              <a:ea typeface="Yu Gothic UI Semibold" panose="020B0700000000000000" pitchFamily="34" charset="-128"/>
            </a:rPr>
            <a:t>在新聞跟</a:t>
          </a:r>
          <a:r>
            <a:rPr lang="en-US" altLang="zh-TW" dirty="0" err="1">
              <a:latin typeface="Yu Gothic UI Semibold" panose="020B0700000000000000" pitchFamily="34" charset="-128"/>
              <a:ea typeface="Yu Gothic UI Semibold" panose="020B0700000000000000" pitchFamily="34" charset="-128"/>
            </a:rPr>
            <a:t>youtu</a:t>
          </a:r>
          <a:r>
            <a:rPr lang="zh-TW" altLang="en-US" dirty="0">
              <a:latin typeface="Yu Gothic UI Semibold" panose="020B0700000000000000" pitchFamily="34" charset="-128"/>
              <a:ea typeface="Yu Gothic UI Semibold" panose="020B0700000000000000" pitchFamily="34" charset="-128"/>
            </a:rPr>
            <a:t>上常常看到各種車禍的影片，產生好奇想一探就近發生事故通常是甚麼狀況好來降低事故發生的風險</a:t>
          </a:r>
          <a:endParaRPr lang="zh-TW" altLang="en-US" dirty="0"/>
        </a:p>
      </dgm:t>
    </dgm:pt>
    <dgm:pt modelId="{0EF8C2D9-BFED-444F-B92F-B94516775276}" type="parTrans" cxnId="{663690D7-5456-400C-A8BC-5F5DFC76530D}">
      <dgm:prSet/>
      <dgm:spPr/>
      <dgm:t>
        <a:bodyPr/>
        <a:lstStyle/>
        <a:p>
          <a:endParaRPr lang="zh-TW" altLang="en-US"/>
        </a:p>
      </dgm:t>
    </dgm:pt>
    <dgm:pt modelId="{E69BDF40-1F40-4944-A70E-10F31EA3E88B}" type="sibTrans" cxnId="{663690D7-5456-400C-A8BC-5F5DFC76530D}">
      <dgm:prSet/>
      <dgm:spPr/>
      <dgm:t>
        <a:bodyPr/>
        <a:lstStyle/>
        <a:p>
          <a:endParaRPr lang="zh-TW" altLang="en-US"/>
        </a:p>
      </dgm:t>
    </dgm:pt>
    <dgm:pt modelId="{B8322693-7B69-437D-885A-8E599122A161}">
      <dgm:prSet phldrT="[文字]"/>
      <dgm:spPr/>
      <dgm:t>
        <a:bodyPr/>
        <a:lstStyle/>
        <a:p>
          <a:r>
            <a:rPr lang="zh-TW" altLang="en-US" dirty="0">
              <a:latin typeface="Yu Gothic UI Semibold" panose="020B0700000000000000" pitchFamily="34" charset="-128"/>
              <a:ea typeface="Yu Gothic UI Semibold" panose="020B0700000000000000" pitchFamily="34" charset="-128"/>
            </a:rPr>
            <a:t>資料來源</a:t>
          </a:r>
          <a:r>
            <a:rPr lang="en-US" altLang="zh-TW" dirty="0">
              <a:latin typeface="Yu Gothic UI Semibold" panose="020B0700000000000000" pitchFamily="34" charset="-128"/>
              <a:ea typeface="Yu Gothic UI Semibold" panose="020B0700000000000000" pitchFamily="34" charset="-128"/>
            </a:rPr>
            <a:t>:</a:t>
          </a:r>
          <a:r>
            <a:rPr lang="zh-TW" altLang="en-US" dirty="0">
              <a:latin typeface="Yu Gothic UI Semibold" panose="020B0700000000000000" pitchFamily="34" charset="-128"/>
              <a:ea typeface="Yu Gothic UI Semibold" panose="020B0700000000000000" pitchFamily="34" charset="-128"/>
            </a:rPr>
            <a:t>政府資料開放平台 </a:t>
          </a:r>
          <a:endParaRPr lang="en-US" altLang="zh-TW" dirty="0">
            <a:latin typeface="Yu Gothic UI Semibold" panose="020B0700000000000000" pitchFamily="34" charset="-128"/>
            <a:ea typeface="Yu Gothic UI Semibold" panose="020B0700000000000000" pitchFamily="34" charset="-128"/>
          </a:endParaRPr>
        </a:p>
        <a:p>
          <a:r>
            <a:rPr lang="zh-TW" altLang="en-US" dirty="0">
              <a:latin typeface="Yu Gothic UI Semibold" panose="020B0700000000000000" pitchFamily="34" charset="-128"/>
              <a:ea typeface="Yu Gothic UI Semibold" panose="020B0700000000000000" pitchFamily="34" charset="-128"/>
            </a:rPr>
            <a:t>網址</a:t>
          </a:r>
          <a:r>
            <a:rPr lang="en-US" altLang="zh-TW" dirty="0">
              <a:latin typeface="Yu Gothic UI Semibold" panose="020B0700000000000000" pitchFamily="34" charset="-128"/>
              <a:ea typeface="Yu Gothic UI Semibold" panose="020B0700000000000000" pitchFamily="34" charset="-128"/>
            </a:rPr>
            <a:t>:</a:t>
          </a:r>
          <a:r>
            <a:rPr lang="zh-TW" altLang="en-US" dirty="0">
              <a:latin typeface="Yu Gothic UI Semibold" panose="020B0700000000000000" pitchFamily="34" charset="-128"/>
              <a:ea typeface="Yu Gothic UI Semibold" panose="020B0700000000000000" pitchFamily="34" charset="-128"/>
            </a:rPr>
            <a:t> </a:t>
          </a:r>
          <a:r>
            <a:rPr lang="en-US" altLang="en-US" dirty="0">
              <a:solidFill>
                <a:srgbClr val="0070C0"/>
              </a:solidFill>
            </a:rPr>
            <a:t>https://data.gov.tw/dataset/161199</a:t>
          </a:r>
          <a:endParaRPr lang="zh-TW" altLang="en-US" dirty="0">
            <a:solidFill>
              <a:srgbClr val="0070C0"/>
            </a:solidFill>
          </a:endParaRPr>
        </a:p>
      </dgm:t>
    </dgm:pt>
    <dgm:pt modelId="{F144B795-8162-495A-95FD-075F46987576}" type="parTrans" cxnId="{D8549487-9A43-4A8B-A709-D81E1C155E3A}">
      <dgm:prSet/>
      <dgm:spPr/>
      <dgm:t>
        <a:bodyPr/>
        <a:lstStyle/>
        <a:p>
          <a:endParaRPr lang="zh-TW" altLang="en-US"/>
        </a:p>
      </dgm:t>
    </dgm:pt>
    <dgm:pt modelId="{F0229D34-F3BC-4509-A287-AEBB4E3501D4}" type="sibTrans" cxnId="{D8549487-9A43-4A8B-A709-D81E1C155E3A}">
      <dgm:prSet/>
      <dgm:spPr/>
      <dgm:t>
        <a:bodyPr/>
        <a:lstStyle/>
        <a:p>
          <a:endParaRPr lang="zh-TW" altLang="en-US"/>
        </a:p>
      </dgm:t>
    </dgm:pt>
    <dgm:pt modelId="{0D289DE5-09CD-45E0-BD3C-E2AD6125E999}">
      <dgm:prSet phldrT="[文字]"/>
      <dgm:spPr/>
      <dgm:t>
        <a:bodyPr/>
        <a:lstStyle/>
        <a:p>
          <a:r>
            <a:rPr lang="zh-TW" altLang="en-US" dirty="0">
              <a:latin typeface="Yu Gothic UI Semibold" panose="020B0700000000000000" pitchFamily="34" charset="-128"/>
              <a:ea typeface="Yu Gothic UI Semibold" panose="020B0700000000000000" pitchFamily="34" charset="-128"/>
            </a:rPr>
            <a:t>檔案內容</a:t>
          </a:r>
          <a:r>
            <a:rPr lang="en-US" altLang="zh-TW" dirty="0">
              <a:latin typeface="Yu Gothic UI Semibold" panose="020B0700000000000000" pitchFamily="34" charset="-128"/>
              <a:ea typeface="Yu Gothic UI Semibold" panose="020B0700000000000000" pitchFamily="34" charset="-128"/>
            </a:rPr>
            <a:t>:</a:t>
          </a:r>
          <a:r>
            <a:rPr lang="zh-TW" altLang="en-US" dirty="0">
              <a:latin typeface="Yu Gothic UI Semibold" panose="020B0700000000000000" pitchFamily="34" charset="-128"/>
              <a:ea typeface="Yu Gothic UI Semibold" panose="020B0700000000000000" pitchFamily="34" charset="-128"/>
            </a:rPr>
            <a:t> </a:t>
          </a:r>
          <a:r>
            <a:rPr lang="en-US" altLang="zh-TW" dirty="0">
              <a:latin typeface="Yu Gothic UI Semibold" panose="020B0700000000000000" pitchFamily="34" charset="-128"/>
              <a:ea typeface="Yu Gothic UI Semibold" panose="020B0700000000000000" pitchFamily="34" charset="-128"/>
            </a:rPr>
            <a:t>111</a:t>
          </a:r>
          <a:r>
            <a:rPr lang="zh-TW" altLang="zh-TW" dirty="0">
              <a:latin typeface="Yu Gothic UI Semibold" panose="020B0700000000000000" pitchFamily="34" charset="-128"/>
              <a:ea typeface="Yu Gothic UI Semibold" panose="020B0700000000000000" pitchFamily="34" charset="-128"/>
            </a:rPr>
            <a:t>年度</a:t>
          </a:r>
          <a:r>
            <a:rPr lang="en-US" altLang="zh-TW" dirty="0">
              <a:latin typeface="Yu Gothic UI Semibold" panose="020B0700000000000000" pitchFamily="34" charset="-128"/>
              <a:ea typeface="Yu Gothic UI Semibold" panose="020B0700000000000000" pitchFamily="34" charset="-128"/>
            </a:rPr>
            <a:t>A1</a:t>
          </a:r>
          <a:r>
            <a:rPr lang="zh-TW" altLang="zh-TW" dirty="0">
              <a:latin typeface="Yu Gothic UI Semibold" panose="020B0700000000000000" pitchFamily="34" charset="-128"/>
              <a:ea typeface="Yu Gothic UI Semibold" panose="020B0700000000000000" pitchFamily="34" charset="-128"/>
            </a:rPr>
            <a:t>交通事故資料</a:t>
          </a:r>
          <a:r>
            <a:rPr lang="en-US" altLang="zh-TW" dirty="0">
              <a:latin typeface="Yu Gothic UI Semibold" panose="020B0700000000000000" pitchFamily="34" charset="-128"/>
              <a:ea typeface="Yu Gothic UI Semibold" panose="020B0700000000000000" pitchFamily="34" charset="-128"/>
            </a:rPr>
            <a:t>.csv</a:t>
          </a:r>
        </a:p>
        <a:p>
          <a:r>
            <a:rPr lang="en-US" altLang="zh-TW" dirty="0">
              <a:latin typeface="Yu Gothic UI Semibold" panose="020B0700000000000000" pitchFamily="34" charset="-128"/>
              <a:ea typeface="Yu Gothic UI Semibold" panose="020B0700000000000000" pitchFamily="34" charset="-128"/>
            </a:rPr>
            <a:t>A1</a:t>
          </a:r>
          <a:r>
            <a:rPr lang="zh-TW" altLang="en-US" dirty="0">
              <a:latin typeface="Yu Gothic UI Semibold" panose="020B0700000000000000" pitchFamily="34" charset="-128"/>
              <a:ea typeface="Yu Gothic UI Semibold" panose="020B0700000000000000" pitchFamily="34" charset="-128"/>
            </a:rPr>
            <a:t>定義</a:t>
          </a:r>
          <a:r>
            <a:rPr lang="en-US" altLang="zh-TW" dirty="0">
              <a:latin typeface="Yu Gothic UI Semibold" panose="020B0700000000000000" pitchFamily="34" charset="-128"/>
              <a:ea typeface="Yu Gothic UI Semibold" panose="020B0700000000000000" pitchFamily="34" charset="-128"/>
            </a:rPr>
            <a:t>:24</a:t>
          </a:r>
          <a:r>
            <a:rPr lang="zh-TW" altLang="en-US" dirty="0">
              <a:latin typeface="Yu Gothic UI Semibold" panose="020B0700000000000000" pitchFamily="34" charset="-128"/>
              <a:ea typeface="Yu Gothic UI Semibold" panose="020B0700000000000000" pitchFamily="34" charset="-128"/>
            </a:rPr>
            <a:t>小時內有人傷亡</a:t>
          </a:r>
          <a:endParaRPr lang="en-US" altLang="zh-TW" dirty="0">
            <a:latin typeface="Yu Gothic UI Semibold" panose="020B0700000000000000" pitchFamily="34" charset="-128"/>
            <a:ea typeface="Yu Gothic UI Semibold" panose="020B0700000000000000" pitchFamily="34" charset="-128"/>
          </a:endParaRPr>
        </a:p>
      </dgm:t>
    </dgm:pt>
    <dgm:pt modelId="{79051B18-924E-439C-8004-FDCC1771134B}" type="parTrans" cxnId="{859FA6CF-CB2C-4149-BC9E-3C4A0DECD1ED}">
      <dgm:prSet/>
      <dgm:spPr/>
      <dgm:t>
        <a:bodyPr/>
        <a:lstStyle/>
        <a:p>
          <a:endParaRPr lang="zh-TW" altLang="en-US"/>
        </a:p>
      </dgm:t>
    </dgm:pt>
    <dgm:pt modelId="{1170EF48-52A3-499C-B127-66342D1C06E3}" type="sibTrans" cxnId="{859FA6CF-CB2C-4149-BC9E-3C4A0DECD1ED}">
      <dgm:prSet/>
      <dgm:spPr/>
      <dgm:t>
        <a:bodyPr/>
        <a:lstStyle/>
        <a:p>
          <a:endParaRPr lang="zh-TW" altLang="en-US"/>
        </a:p>
      </dgm:t>
    </dgm:pt>
    <dgm:pt modelId="{7C38D259-9B64-4F87-8B4F-E52514A34A7C}">
      <dgm:prSet phldrT="[文字]" phldr="1"/>
      <dgm:spPr/>
      <dgm:t>
        <a:bodyPr/>
        <a:lstStyle/>
        <a:p>
          <a:endParaRPr lang="zh-TW" altLang="en-US" dirty="0"/>
        </a:p>
      </dgm:t>
    </dgm:pt>
    <dgm:pt modelId="{E3D6A2EA-2435-4880-987E-0D67E539156D}" type="sibTrans" cxnId="{4B942D29-D9AB-4BD8-B39F-0A5EBEAD1331}">
      <dgm:prSet/>
      <dgm:spPr/>
      <dgm:t>
        <a:bodyPr/>
        <a:lstStyle/>
        <a:p>
          <a:endParaRPr lang="zh-TW" altLang="en-US"/>
        </a:p>
      </dgm:t>
    </dgm:pt>
    <dgm:pt modelId="{A5D48806-E4C6-43E9-AC61-0D8681679AC6}" type="parTrans" cxnId="{4B942D29-D9AB-4BD8-B39F-0A5EBEAD1331}">
      <dgm:prSet/>
      <dgm:spPr/>
      <dgm:t>
        <a:bodyPr/>
        <a:lstStyle/>
        <a:p>
          <a:endParaRPr lang="zh-TW" altLang="en-US"/>
        </a:p>
      </dgm:t>
    </dgm:pt>
    <dgm:pt modelId="{B7C3A288-05E8-4915-B314-98A54EAD416C}" type="pres">
      <dgm:prSet presAssocID="{29B4A631-9252-4BDD-B4B9-AAA4BB6D65AE}" presName="vert0" presStyleCnt="0">
        <dgm:presLayoutVars>
          <dgm:dir/>
          <dgm:animOne val="branch"/>
          <dgm:animLvl val="lvl"/>
        </dgm:presLayoutVars>
      </dgm:prSet>
      <dgm:spPr/>
    </dgm:pt>
    <dgm:pt modelId="{A030F496-AD46-48E6-98CA-25B1D9F98D28}" type="pres">
      <dgm:prSet presAssocID="{7C38D259-9B64-4F87-8B4F-E52514A34A7C}" presName="thickLine" presStyleLbl="alignNode1" presStyleIdx="0" presStyleCnt="1" custLinFactNeighborX="-1551" custLinFactNeighborY="-292"/>
      <dgm:spPr/>
    </dgm:pt>
    <dgm:pt modelId="{0F4C448F-7F43-4375-8A05-6D5CD3D0E1E3}" type="pres">
      <dgm:prSet presAssocID="{7C38D259-9B64-4F87-8B4F-E52514A34A7C}" presName="horz1" presStyleCnt="0"/>
      <dgm:spPr/>
    </dgm:pt>
    <dgm:pt modelId="{335DE7EC-B96B-497E-8324-2562C6147A68}" type="pres">
      <dgm:prSet presAssocID="{7C38D259-9B64-4F87-8B4F-E52514A34A7C}" presName="tx1" presStyleLbl="revTx" presStyleIdx="0" presStyleCnt="4" custFlipHor="1" custScaleX="15829" custScaleY="100000" custLinFactNeighborX="-20242" custLinFactNeighborY="2855"/>
      <dgm:spPr/>
    </dgm:pt>
    <dgm:pt modelId="{1434F9DA-B45E-477F-AE8A-B582842902EC}" type="pres">
      <dgm:prSet presAssocID="{7C38D259-9B64-4F87-8B4F-E52514A34A7C}" presName="vert1" presStyleCnt="0"/>
      <dgm:spPr/>
    </dgm:pt>
    <dgm:pt modelId="{FDB5C2CA-550D-40DC-A725-511FEA02473C}" type="pres">
      <dgm:prSet presAssocID="{5FFF915D-FD67-4EA1-A6C0-3B6BC3836F60}" presName="vertSpace2a" presStyleCnt="0"/>
      <dgm:spPr/>
    </dgm:pt>
    <dgm:pt modelId="{80309957-4C09-4903-9F7D-0063E7C34BF4}" type="pres">
      <dgm:prSet presAssocID="{5FFF915D-FD67-4EA1-A6C0-3B6BC3836F60}" presName="horz2" presStyleCnt="0"/>
      <dgm:spPr/>
    </dgm:pt>
    <dgm:pt modelId="{C16D4B22-AA1D-4926-AA5C-BB3B4A43862F}" type="pres">
      <dgm:prSet presAssocID="{5FFF915D-FD67-4EA1-A6C0-3B6BC3836F60}" presName="horzSpace2" presStyleCnt="0"/>
      <dgm:spPr/>
    </dgm:pt>
    <dgm:pt modelId="{393354DC-F193-4F2E-87BB-4CD90717FEB7}" type="pres">
      <dgm:prSet presAssocID="{5FFF915D-FD67-4EA1-A6C0-3B6BC3836F60}" presName="tx2" presStyleLbl="revTx" presStyleIdx="1" presStyleCnt="4" custScaleX="110046"/>
      <dgm:spPr/>
    </dgm:pt>
    <dgm:pt modelId="{03B14A44-D9F2-418C-86EE-6AE4ED64D1AC}" type="pres">
      <dgm:prSet presAssocID="{5FFF915D-FD67-4EA1-A6C0-3B6BC3836F60}" presName="vert2" presStyleCnt="0"/>
      <dgm:spPr/>
    </dgm:pt>
    <dgm:pt modelId="{FE9AAF9C-CA4F-4B52-89F0-04BF23A19517}" type="pres">
      <dgm:prSet presAssocID="{5FFF915D-FD67-4EA1-A6C0-3B6BC3836F60}" presName="thinLine2b" presStyleLbl="callout" presStyleIdx="0" presStyleCnt="3"/>
      <dgm:spPr/>
    </dgm:pt>
    <dgm:pt modelId="{4791D1E8-00E5-461A-AC5A-C758A32C2A22}" type="pres">
      <dgm:prSet presAssocID="{5FFF915D-FD67-4EA1-A6C0-3B6BC3836F60}" presName="vertSpace2b" presStyleCnt="0"/>
      <dgm:spPr/>
    </dgm:pt>
    <dgm:pt modelId="{DC4EEFAC-A13B-4CA7-9AA9-6FDC768A0D91}" type="pres">
      <dgm:prSet presAssocID="{B8322693-7B69-437D-885A-8E599122A161}" presName="horz2" presStyleCnt="0"/>
      <dgm:spPr/>
    </dgm:pt>
    <dgm:pt modelId="{C9CB9854-8FBA-426B-91C2-03442459D94D}" type="pres">
      <dgm:prSet presAssocID="{B8322693-7B69-437D-885A-8E599122A161}" presName="horzSpace2" presStyleCnt="0"/>
      <dgm:spPr/>
    </dgm:pt>
    <dgm:pt modelId="{7C9F76FB-751D-4B11-816C-22BEDBF6D492}" type="pres">
      <dgm:prSet presAssocID="{B8322693-7B69-437D-885A-8E599122A161}" presName="tx2" presStyleLbl="revTx" presStyleIdx="2" presStyleCnt="4"/>
      <dgm:spPr/>
    </dgm:pt>
    <dgm:pt modelId="{80292C6D-2D80-4D57-9B3B-2AE17FFE06B1}" type="pres">
      <dgm:prSet presAssocID="{B8322693-7B69-437D-885A-8E599122A161}" presName="vert2" presStyleCnt="0"/>
      <dgm:spPr/>
    </dgm:pt>
    <dgm:pt modelId="{16B66396-9C6D-457F-9654-1B3BB4674590}" type="pres">
      <dgm:prSet presAssocID="{B8322693-7B69-437D-885A-8E599122A161}" presName="thinLine2b" presStyleLbl="callout" presStyleIdx="1" presStyleCnt="3"/>
      <dgm:spPr/>
    </dgm:pt>
    <dgm:pt modelId="{79CAF885-9328-4FAD-99DF-5A099F0C83EB}" type="pres">
      <dgm:prSet presAssocID="{B8322693-7B69-437D-885A-8E599122A161}" presName="vertSpace2b" presStyleCnt="0"/>
      <dgm:spPr/>
    </dgm:pt>
    <dgm:pt modelId="{9AC9A5D5-0A5D-4B8E-A6BF-FE3FD02359C4}" type="pres">
      <dgm:prSet presAssocID="{0D289DE5-09CD-45E0-BD3C-E2AD6125E999}" presName="horz2" presStyleCnt="0"/>
      <dgm:spPr/>
    </dgm:pt>
    <dgm:pt modelId="{023FEB6C-C026-4694-8967-C24A35F0B93A}" type="pres">
      <dgm:prSet presAssocID="{0D289DE5-09CD-45E0-BD3C-E2AD6125E999}" presName="horzSpace2" presStyleCnt="0"/>
      <dgm:spPr/>
    </dgm:pt>
    <dgm:pt modelId="{4E192444-64BF-4CC5-B4E2-BB7108B50F21}" type="pres">
      <dgm:prSet presAssocID="{0D289DE5-09CD-45E0-BD3C-E2AD6125E999}" presName="tx2" presStyleLbl="revTx" presStyleIdx="3" presStyleCnt="4"/>
      <dgm:spPr/>
    </dgm:pt>
    <dgm:pt modelId="{ECDAC4B4-63F4-4A45-9022-C0487D8A0B86}" type="pres">
      <dgm:prSet presAssocID="{0D289DE5-09CD-45E0-BD3C-E2AD6125E999}" presName="vert2" presStyleCnt="0"/>
      <dgm:spPr/>
    </dgm:pt>
    <dgm:pt modelId="{8E75D550-6714-4236-9202-FD825298D7E4}" type="pres">
      <dgm:prSet presAssocID="{0D289DE5-09CD-45E0-BD3C-E2AD6125E999}" presName="thinLine2b" presStyleLbl="callout" presStyleIdx="2" presStyleCnt="3"/>
      <dgm:spPr>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dgm:spPr>
    </dgm:pt>
    <dgm:pt modelId="{EECC06EB-30A6-45B3-9261-C9D146656354}" type="pres">
      <dgm:prSet presAssocID="{0D289DE5-09CD-45E0-BD3C-E2AD6125E999}" presName="vertSpace2b" presStyleCnt="0"/>
      <dgm:spPr/>
    </dgm:pt>
  </dgm:ptLst>
  <dgm:cxnLst>
    <dgm:cxn modelId="{4B942D29-D9AB-4BD8-B39F-0A5EBEAD1331}" srcId="{29B4A631-9252-4BDD-B4B9-AAA4BB6D65AE}" destId="{7C38D259-9B64-4F87-8B4F-E52514A34A7C}" srcOrd="0" destOrd="0" parTransId="{A5D48806-E4C6-43E9-AC61-0D8681679AC6}" sibTransId="{E3D6A2EA-2435-4880-987E-0D67E539156D}"/>
    <dgm:cxn modelId="{0A1A714F-425E-496E-8106-994A47ED3AED}" type="presOf" srcId="{7C38D259-9B64-4F87-8B4F-E52514A34A7C}" destId="{335DE7EC-B96B-497E-8324-2562C6147A68}" srcOrd="0" destOrd="0" presId="urn:microsoft.com/office/officeart/2008/layout/LinedList"/>
    <dgm:cxn modelId="{A3131A5A-DDE6-459C-B692-35BD6843F6EA}" type="presOf" srcId="{0D289DE5-09CD-45E0-BD3C-E2AD6125E999}" destId="{4E192444-64BF-4CC5-B4E2-BB7108B50F21}" srcOrd="0" destOrd="0" presId="urn:microsoft.com/office/officeart/2008/layout/LinedList"/>
    <dgm:cxn modelId="{8B5D067F-A3D7-41E4-B25D-29FC9B2AFD77}" type="presOf" srcId="{5FFF915D-FD67-4EA1-A6C0-3B6BC3836F60}" destId="{393354DC-F193-4F2E-87BB-4CD90717FEB7}" srcOrd="0" destOrd="0" presId="urn:microsoft.com/office/officeart/2008/layout/LinedList"/>
    <dgm:cxn modelId="{D8549487-9A43-4A8B-A709-D81E1C155E3A}" srcId="{7C38D259-9B64-4F87-8B4F-E52514A34A7C}" destId="{B8322693-7B69-437D-885A-8E599122A161}" srcOrd="1" destOrd="0" parTransId="{F144B795-8162-495A-95FD-075F46987576}" sibTransId="{F0229D34-F3BC-4509-A287-AEBB4E3501D4}"/>
    <dgm:cxn modelId="{1110E390-C9B8-419B-A5BE-508B6B293BAA}" type="presOf" srcId="{B8322693-7B69-437D-885A-8E599122A161}" destId="{7C9F76FB-751D-4B11-816C-22BEDBF6D492}" srcOrd="0" destOrd="0" presId="urn:microsoft.com/office/officeart/2008/layout/LinedList"/>
    <dgm:cxn modelId="{F40782B6-3290-4589-A414-B224860C17A6}" type="presOf" srcId="{29B4A631-9252-4BDD-B4B9-AAA4BB6D65AE}" destId="{B7C3A288-05E8-4915-B314-98A54EAD416C}" srcOrd="0" destOrd="0" presId="urn:microsoft.com/office/officeart/2008/layout/LinedList"/>
    <dgm:cxn modelId="{859FA6CF-CB2C-4149-BC9E-3C4A0DECD1ED}" srcId="{7C38D259-9B64-4F87-8B4F-E52514A34A7C}" destId="{0D289DE5-09CD-45E0-BD3C-E2AD6125E999}" srcOrd="2" destOrd="0" parTransId="{79051B18-924E-439C-8004-FDCC1771134B}" sibTransId="{1170EF48-52A3-499C-B127-66342D1C06E3}"/>
    <dgm:cxn modelId="{663690D7-5456-400C-A8BC-5F5DFC76530D}" srcId="{7C38D259-9B64-4F87-8B4F-E52514A34A7C}" destId="{5FFF915D-FD67-4EA1-A6C0-3B6BC3836F60}" srcOrd="0" destOrd="0" parTransId="{0EF8C2D9-BFED-444F-B92F-B94516775276}" sibTransId="{E69BDF40-1F40-4944-A70E-10F31EA3E88B}"/>
    <dgm:cxn modelId="{18AAC29B-AA1E-4A0A-A01F-A401BD116B92}" type="presParOf" srcId="{B7C3A288-05E8-4915-B314-98A54EAD416C}" destId="{A030F496-AD46-48E6-98CA-25B1D9F98D28}" srcOrd="0" destOrd="0" presId="urn:microsoft.com/office/officeart/2008/layout/LinedList"/>
    <dgm:cxn modelId="{DF815FC8-1C43-4C91-82B5-573B50A13A8E}" type="presParOf" srcId="{B7C3A288-05E8-4915-B314-98A54EAD416C}" destId="{0F4C448F-7F43-4375-8A05-6D5CD3D0E1E3}" srcOrd="1" destOrd="0" presId="urn:microsoft.com/office/officeart/2008/layout/LinedList"/>
    <dgm:cxn modelId="{64AA4A88-F217-4B00-B290-5C9263EB0381}" type="presParOf" srcId="{0F4C448F-7F43-4375-8A05-6D5CD3D0E1E3}" destId="{335DE7EC-B96B-497E-8324-2562C6147A68}" srcOrd="0" destOrd="0" presId="urn:microsoft.com/office/officeart/2008/layout/LinedList"/>
    <dgm:cxn modelId="{9034C781-FC13-402D-9A72-E4E6346538D6}" type="presParOf" srcId="{0F4C448F-7F43-4375-8A05-6D5CD3D0E1E3}" destId="{1434F9DA-B45E-477F-AE8A-B582842902EC}" srcOrd="1" destOrd="0" presId="urn:microsoft.com/office/officeart/2008/layout/LinedList"/>
    <dgm:cxn modelId="{CE961831-3C8D-4F48-85AF-665FB6DB02DE}" type="presParOf" srcId="{1434F9DA-B45E-477F-AE8A-B582842902EC}" destId="{FDB5C2CA-550D-40DC-A725-511FEA02473C}" srcOrd="0" destOrd="0" presId="urn:microsoft.com/office/officeart/2008/layout/LinedList"/>
    <dgm:cxn modelId="{3B6226A4-F9EB-4606-8A8F-157DE87E36D6}" type="presParOf" srcId="{1434F9DA-B45E-477F-AE8A-B582842902EC}" destId="{80309957-4C09-4903-9F7D-0063E7C34BF4}" srcOrd="1" destOrd="0" presId="urn:microsoft.com/office/officeart/2008/layout/LinedList"/>
    <dgm:cxn modelId="{5467131D-D203-4387-BC10-4E69ADB46290}" type="presParOf" srcId="{80309957-4C09-4903-9F7D-0063E7C34BF4}" destId="{C16D4B22-AA1D-4926-AA5C-BB3B4A43862F}" srcOrd="0" destOrd="0" presId="urn:microsoft.com/office/officeart/2008/layout/LinedList"/>
    <dgm:cxn modelId="{FA3ECC53-C2DA-41F4-BAE3-B3F660EDCE5C}" type="presParOf" srcId="{80309957-4C09-4903-9F7D-0063E7C34BF4}" destId="{393354DC-F193-4F2E-87BB-4CD90717FEB7}" srcOrd="1" destOrd="0" presId="urn:microsoft.com/office/officeart/2008/layout/LinedList"/>
    <dgm:cxn modelId="{E28B885E-AF19-4D1E-A381-A9EC7FC0BCD1}" type="presParOf" srcId="{80309957-4C09-4903-9F7D-0063E7C34BF4}" destId="{03B14A44-D9F2-418C-86EE-6AE4ED64D1AC}" srcOrd="2" destOrd="0" presId="urn:microsoft.com/office/officeart/2008/layout/LinedList"/>
    <dgm:cxn modelId="{8DA4A487-2828-4453-BA24-30D5C61E1DBC}" type="presParOf" srcId="{1434F9DA-B45E-477F-AE8A-B582842902EC}" destId="{FE9AAF9C-CA4F-4B52-89F0-04BF23A19517}" srcOrd="2" destOrd="0" presId="urn:microsoft.com/office/officeart/2008/layout/LinedList"/>
    <dgm:cxn modelId="{5869B927-2D36-4F31-A16E-3091663CDF94}" type="presParOf" srcId="{1434F9DA-B45E-477F-AE8A-B582842902EC}" destId="{4791D1E8-00E5-461A-AC5A-C758A32C2A22}" srcOrd="3" destOrd="0" presId="urn:microsoft.com/office/officeart/2008/layout/LinedList"/>
    <dgm:cxn modelId="{03D8E2FC-5377-40E9-B43D-2B0AE90403B5}" type="presParOf" srcId="{1434F9DA-B45E-477F-AE8A-B582842902EC}" destId="{DC4EEFAC-A13B-4CA7-9AA9-6FDC768A0D91}" srcOrd="4" destOrd="0" presId="urn:microsoft.com/office/officeart/2008/layout/LinedList"/>
    <dgm:cxn modelId="{CCC6182E-58C4-4274-9C6E-E18CBEAA7B76}" type="presParOf" srcId="{DC4EEFAC-A13B-4CA7-9AA9-6FDC768A0D91}" destId="{C9CB9854-8FBA-426B-91C2-03442459D94D}" srcOrd="0" destOrd="0" presId="urn:microsoft.com/office/officeart/2008/layout/LinedList"/>
    <dgm:cxn modelId="{462E15A1-0E8F-4F5C-96FF-9DFD5F595CAA}" type="presParOf" srcId="{DC4EEFAC-A13B-4CA7-9AA9-6FDC768A0D91}" destId="{7C9F76FB-751D-4B11-816C-22BEDBF6D492}" srcOrd="1" destOrd="0" presId="urn:microsoft.com/office/officeart/2008/layout/LinedList"/>
    <dgm:cxn modelId="{C03A7A1D-5B62-40B7-8DCE-C24E6B0CAC32}" type="presParOf" srcId="{DC4EEFAC-A13B-4CA7-9AA9-6FDC768A0D91}" destId="{80292C6D-2D80-4D57-9B3B-2AE17FFE06B1}" srcOrd="2" destOrd="0" presId="urn:microsoft.com/office/officeart/2008/layout/LinedList"/>
    <dgm:cxn modelId="{27CEDF9E-B01B-455E-9D3A-28A3A6BA4C71}" type="presParOf" srcId="{1434F9DA-B45E-477F-AE8A-B582842902EC}" destId="{16B66396-9C6D-457F-9654-1B3BB4674590}" srcOrd="5" destOrd="0" presId="urn:microsoft.com/office/officeart/2008/layout/LinedList"/>
    <dgm:cxn modelId="{8F53BFD7-9CEE-451F-B00B-2EE81EE793CC}" type="presParOf" srcId="{1434F9DA-B45E-477F-AE8A-B582842902EC}" destId="{79CAF885-9328-4FAD-99DF-5A099F0C83EB}" srcOrd="6" destOrd="0" presId="urn:microsoft.com/office/officeart/2008/layout/LinedList"/>
    <dgm:cxn modelId="{F5C48F5F-4E4F-4B9E-B9B9-6D2AD4AC5FD2}" type="presParOf" srcId="{1434F9DA-B45E-477F-AE8A-B582842902EC}" destId="{9AC9A5D5-0A5D-4B8E-A6BF-FE3FD02359C4}" srcOrd="7" destOrd="0" presId="urn:microsoft.com/office/officeart/2008/layout/LinedList"/>
    <dgm:cxn modelId="{82AE42BA-F30E-49D7-BC35-C6FA8FEDBA5B}" type="presParOf" srcId="{9AC9A5D5-0A5D-4B8E-A6BF-FE3FD02359C4}" destId="{023FEB6C-C026-4694-8967-C24A35F0B93A}" srcOrd="0" destOrd="0" presId="urn:microsoft.com/office/officeart/2008/layout/LinedList"/>
    <dgm:cxn modelId="{2B061A06-E5FC-434E-B75C-BECCD236303E}" type="presParOf" srcId="{9AC9A5D5-0A5D-4B8E-A6BF-FE3FD02359C4}" destId="{4E192444-64BF-4CC5-B4E2-BB7108B50F21}" srcOrd="1" destOrd="0" presId="urn:microsoft.com/office/officeart/2008/layout/LinedList"/>
    <dgm:cxn modelId="{82622D4A-8E39-4AE8-9221-F28045CA560F}" type="presParOf" srcId="{9AC9A5D5-0A5D-4B8E-A6BF-FE3FD02359C4}" destId="{ECDAC4B4-63F4-4A45-9022-C0487D8A0B86}" srcOrd="2" destOrd="0" presId="urn:microsoft.com/office/officeart/2008/layout/LinedList"/>
    <dgm:cxn modelId="{B09EF382-5487-4F72-9ECB-B862089BBDEF}" type="presParOf" srcId="{1434F9DA-B45E-477F-AE8A-B582842902EC}" destId="{8E75D550-6714-4236-9202-FD825298D7E4}" srcOrd="8" destOrd="0" presId="urn:microsoft.com/office/officeart/2008/layout/LinedList"/>
    <dgm:cxn modelId="{9442A9A9-0D49-429A-846B-9042D1F7C4B0}" type="presParOf" srcId="{1434F9DA-B45E-477F-AE8A-B582842902EC}" destId="{EECC06EB-30A6-45B3-9261-C9D146656354}" srcOrd="9" destOrd="0" presId="urn:microsoft.com/office/officeart/2008/layout/Lined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FE68BB-D98D-493B-82B0-2161E6829C7E}" type="doc">
      <dgm:prSet loTypeId="urn:microsoft.com/office/officeart/2005/8/layout/arrow6" loCatId="relationship" qsTypeId="urn:microsoft.com/office/officeart/2005/8/quickstyle/3d5" qsCatId="3D" csTypeId="urn:microsoft.com/office/officeart/2005/8/colors/accent1_2" csCatId="accent1" phldr="1"/>
      <dgm:spPr/>
      <dgm:t>
        <a:bodyPr/>
        <a:lstStyle/>
        <a:p>
          <a:endParaRPr lang="zh-TW" altLang="en-US"/>
        </a:p>
      </dgm:t>
    </dgm:pt>
    <dgm:pt modelId="{813D43EE-6A65-469A-B070-D3033360985F}">
      <dgm:prSet phldrT="[文字]"/>
      <dgm:spPr/>
      <dgm:t>
        <a:bodyPr/>
        <a:lstStyle/>
        <a:p>
          <a:r>
            <a:rPr lang="en-US" altLang="zh-TW" dirty="0"/>
            <a:t>02</a:t>
          </a:r>
          <a:endParaRPr lang="zh-TW" altLang="en-US" dirty="0"/>
        </a:p>
      </dgm:t>
    </dgm:pt>
    <dgm:pt modelId="{795329B3-76D4-43E4-AB3C-6D5B9BA3AF8C}" type="parTrans" cxnId="{3DFA75C2-5112-434E-8F6F-7800E9959421}">
      <dgm:prSet/>
      <dgm:spPr/>
      <dgm:t>
        <a:bodyPr/>
        <a:lstStyle/>
        <a:p>
          <a:endParaRPr lang="zh-TW" altLang="en-US"/>
        </a:p>
      </dgm:t>
    </dgm:pt>
    <dgm:pt modelId="{DFD3315B-8E44-44B8-BFE0-CA97B3737726}" type="sibTrans" cxnId="{3DFA75C2-5112-434E-8F6F-7800E9959421}">
      <dgm:prSet/>
      <dgm:spPr/>
      <dgm:t>
        <a:bodyPr/>
        <a:lstStyle/>
        <a:p>
          <a:endParaRPr lang="zh-TW" altLang="en-US"/>
        </a:p>
      </dgm:t>
    </dgm:pt>
    <dgm:pt modelId="{4325565B-E21B-41C0-A2B4-8E14C8AE534E}">
      <dgm:prSet phldrT="[文字]"/>
      <dgm:spPr/>
      <dgm:t>
        <a:bodyPr/>
        <a:lstStyle/>
        <a:p>
          <a:r>
            <a:rPr lang="zh-TW" altLang="en-US" dirty="0"/>
            <a:t>圖表說明</a:t>
          </a:r>
        </a:p>
      </dgm:t>
    </dgm:pt>
    <dgm:pt modelId="{C0A513E2-473C-4741-A10D-4AF0528F8833}" type="parTrans" cxnId="{EDC8BF44-A185-41C1-8F93-C1CBD5EE8A2E}">
      <dgm:prSet/>
      <dgm:spPr/>
      <dgm:t>
        <a:bodyPr/>
        <a:lstStyle/>
        <a:p>
          <a:endParaRPr lang="zh-TW" altLang="en-US"/>
        </a:p>
      </dgm:t>
    </dgm:pt>
    <dgm:pt modelId="{8CFBB499-A296-4662-BFCB-615E6C6C4276}" type="sibTrans" cxnId="{EDC8BF44-A185-41C1-8F93-C1CBD5EE8A2E}">
      <dgm:prSet/>
      <dgm:spPr/>
      <dgm:t>
        <a:bodyPr/>
        <a:lstStyle/>
        <a:p>
          <a:endParaRPr lang="zh-TW" altLang="en-US"/>
        </a:p>
      </dgm:t>
    </dgm:pt>
    <dgm:pt modelId="{BDEA3FEA-0C26-4F26-A15B-B440B05527E1}" type="pres">
      <dgm:prSet presAssocID="{1EFE68BB-D98D-493B-82B0-2161E6829C7E}" presName="compositeShape" presStyleCnt="0">
        <dgm:presLayoutVars>
          <dgm:chMax val="2"/>
          <dgm:dir/>
          <dgm:resizeHandles val="exact"/>
        </dgm:presLayoutVars>
      </dgm:prSet>
      <dgm:spPr/>
    </dgm:pt>
    <dgm:pt modelId="{4C6C0829-4D0A-4F52-A099-651D342CAF33}" type="pres">
      <dgm:prSet presAssocID="{1EFE68BB-D98D-493B-82B0-2161E6829C7E}" presName="ribbon" presStyleLbl="node1" presStyleIdx="0" presStyleCnt="1" custLinFactNeighborX="-250" custLinFactNeighborY="-2498"/>
      <dgm:spPr/>
    </dgm:pt>
    <dgm:pt modelId="{6BFAECC2-CBFF-4F8F-BE6C-97A906A6A205}" type="pres">
      <dgm:prSet presAssocID="{1EFE68BB-D98D-493B-82B0-2161E6829C7E}" presName="leftArrowText" presStyleLbl="node1" presStyleIdx="0" presStyleCnt="1">
        <dgm:presLayoutVars>
          <dgm:chMax val="0"/>
          <dgm:bulletEnabled val="1"/>
        </dgm:presLayoutVars>
      </dgm:prSet>
      <dgm:spPr/>
    </dgm:pt>
    <dgm:pt modelId="{B13FA50E-549D-4460-B0E6-F351E713CE5D}" type="pres">
      <dgm:prSet presAssocID="{1EFE68BB-D98D-493B-82B0-2161E6829C7E}" presName="rightArrowText" presStyleLbl="node1" presStyleIdx="0" presStyleCnt="1">
        <dgm:presLayoutVars>
          <dgm:chMax val="0"/>
          <dgm:bulletEnabled val="1"/>
        </dgm:presLayoutVars>
      </dgm:prSet>
      <dgm:spPr/>
    </dgm:pt>
  </dgm:ptLst>
  <dgm:cxnLst>
    <dgm:cxn modelId="{EDC8BF44-A185-41C1-8F93-C1CBD5EE8A2E}" srcId="{1EFE68BB-D98D-493B-82B0-2161E6829C7E}" destId="{4325565B-E21B-41C0-A2B4-8E14C8AE534E}" srcOrd="1" destOrd="0" parTransId="{C0A513E2-473C-4741-A10D-4AF0528F8833}" sibTransId="{8CFBB499-A296-4662-BFCB-615E6C6C4276}"/>
    <dgm:cxn modelId="{EA267565-A5F1-418A-82AE-D341E3DEB5B8}" type="presOf" srcId="{4325565B-E21B-41C0-A2B4-8E14C8AE534E}" destId="{B13FA50E-549D-4460-B0E6-F351E713CE5D}" srcOrd="0" destOrd="0" presId="urn:microsoft.com/office/officeart/2005/8/layout/arrow6"/>
    <dgm:cxn modelId="{C0675077-FD4E-445C-8B64-E6BFA44A4AA7}" type="presOf" srcId="{1EFE68BB-D98D-493B-82B0-2161E6829C7E}" destId="{BDEA3FEA-0C26-4F26-A15B-B440B05527E1}" srcOrd="0" destOrd="0" presId="urn:microsoft.com/office/officeart/2005/8/layout/arrow6"/>
    <dgm:cxn modelId="{3DFA75C2-5112-434E-8F6F-7800E9959421}" srcId="{1EFE68BB-D98D-493B-82B0-2161E6829C7E}" destId="{813D43EE-6A65-469A-B070-D3033360985F}" srcOrd="0" destOrd="0" parTransId="{795329B3-76D4-43E4-AB3C-6D5B9BA3AF8C}" sibTransId="{DFD3315B-8E44-44B8-BFE0-CA97B3737726}"/>
    <dgm:cxn modelId="{FFCF06D6-DFB0-436C-9309-BFA1B83ADBD1}" type="presOf" srcId="{813D43EE-6A65-469A-B070-D3033360985F}" destId="{6BFAECC2-CBFF-4F8F-BE6C-97A906A6A205}" srcOrd="0" destOrd="0" presId="urn:microsoft.com/office/officeart/2005/8/layout/arrow6"/>
    <dgm:cxn modelId="{57774B3C-8292-4871-8AAB-3CF336A71E15}" type="presParOf" srcId="{BDEA3FEA-0C26-4F26-A15B-B440B05527E1}" destId="{4C6C0829-4D0A-4F52-A099-651D342CAF33}" srcOrd="0" destOrd="0" presId="urn:microsoft.com/office/officeart/2005/8/layout/arrow6"/>
    <dgm:cxn modelId="{21E50618-006F-4EFC-B1CE-96961654CFE3}" type="presParOf" srcId="{BDEA3FEA-0C26-4F26-A15B-B440B05527E1}" destId="{6BFAECC2-CBFF-4F8F-BE6C-97A906A6A205}" srcOrd="1" destOrd="0" presId="urn:microsoft.com/office/officeart/2005/8/layout/arrow6"/>
    <dgm:cxn modelId="{A2C31527-3A15-4BDD-9204-655A7845DE33}" type="presParOf" srcId="{BDEA3FEA-0C26-4F26-A15B-B440B05527E1}" destId="{B13FA50E-549D-4460-B0E6-F351E713CE5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531817-EFA4-47F4-A9C1-C931C3A65E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TW" altLang="en-US"/>
        </a:p>
      </dgm:t>
    </dgm:pt>
    <dgm:pt modelId="{98FADD13-201B-4F36-92F6-BAC20E60E5C7}">
      <dgm:prSet phldrT="[文字]"/>
      <dgm:spPr/>
      <dgm:t>
        <a:bodyPr/>
        <a:lstStyle/>
        <a:p>
          <a:r>
            <a:rPr lang="zh-TW" altLang="en-US" dirty="0">
              <a:solidFill>
                <a:schemeClr val="lt1"/>
              </a:solidFill>
              <a:latin typeface="Yu Gothic UI Semibold" panose="020B0700000000000000" pitchFamily="34" charset="-128"/>
              <a:ea typeface="Yu Gothic UI Semibold" panose="020B0700000000000000" pitchFamily="34" charset="-128"/>
            </a:rPr>
            <a:t>        </a:t>
          </a:r>
          <a:r>
            <a:rPr lang="zh-TW" dirty="0">
              <a:solidFill>
                <a:schemeClr val="lt1"/>
              </a:solidFill>
              <a:latin typeface="Yu Gothic UI Semibold" panose="020B0700000000000000" pitchFamily="34" charset="-128"/>
              <a:ea typeface="Yu Gothic UI Semibold" panose="020B0700000000000000" pitchFamily="34" charset="-128"/>
            </a:rPr>
            <a:t>根據右圖事故天候狀況圓餅圖顯示，晴天有77%事故發生率，雨天有12.5%，陰天有9.9%</a:t>
          </a:r>
          <a:endParaRPr lang="en-US" altLang="zh-TW" dirty="0">
            <a:latin typeface="Yu Gothic UI Semibold" panose="020B0700000000000000" pitchFamily="34" charset="-128"/>
            <a:ea typeface="Yu Gothic UI Semibold" panose="020B0700000000000000" pitchFamily="34" charset="-128"/>
          </a:endParaRPr>
        </a:p>
      </dgm:t>
    </dgm:pt>
    <dgm:pt modelId="{365945D4-1A84-4638-91A2-0BA176C4E4B5}" type="parTrans" cxnId="{3E12F96E-EC93-4F58-A35F-903927ED98C7}">
      <dgm:prSet/>
      <dgm:spPr/>
      <dgm:t>
        <a:bodyPr/>
        <a:lstStyle/>
        <a:p>
          <a:endParaRPr lang="zh-TW" altLang="en-US"/>
        </a:p>
      </dgm:t>
    </dgm:pt>
    <dgm:pt modelId="{97B99D6E-3805-4787-90CC-667F1DBAAE9A}" type="sibTrans" cxnId="{3E12F96E-EC93-4F58-A35F-903927ED98C7}">
      <dgm:prSet/>
      <dgm:spPr/>
      <dgm:t>
        <a:bodyPr/>
        <a:lstStyle/>
        <a:p>
          <a:endParaRPr lang="zh-TW" altLang="en-US"/>
        </a:p>
      </dgm:t>
    </dgm:pt>
    <dgm:pt modelId="{9F09422C-2BB4-4C58-BF31-91ABB79D3FC7}">
      <dgm:prSet/>
      <dgm:spPr/>
      <dgm:t>
        <a:bodyPr/>
        <a:lstStyle/>
        <a:p>
          <a:r>
            <a:rPr lang="zh-TW" altLang="en-US" dirty="0">
              <a:latin typeface="Yu Gothic UI Semibold" panose="020B0700000000000000" pitchFamily="34" charset="-128"/>
              <a:ea typeface="Yu Gothic UI Semibold" panose="020B0700000000000000" pitchFamily="34" charset="-128"/>
            </a:rPr>
            <a:t>在這邊提出</a:t>
          </a:r>
          <a:r>
            <a:rPr lang="en-US" altLang="zh-TW" dirty="0">
              <a:latin typeface="Yu Gothic UI Semibold" panose="020B0700000000000000" pitchFamily="34" charset="-128"/>
              <a:ea typeface="Yu Gothic UI Semibold" panose="020B0700000000000000" pitchFamily="34" charset="-128"/>
            </a:rPr>
            <a:t>4</a:t>
          </a:r>
          <a:r>
            <a:rPr lang="zh-TW" altLang="en-US" dirty="0">
              <a:latin typeface="Yu Gothic UI Semibold" panose="020B0700000000000000" pitchFamily="34" charset="-128"/>
              <a:ea typeface="Yu Gothic UI Semibold" panose="020B0700000000000000" pitchFamily="34" charset="-128"/>
            </a:rPr>
            <a:t>個可能的因素:</a:t>
          </a:r>
          <a:endParaRPr lang="en-US" altLang="zh-TW" dirty="0">
            <a:latin typeface="Yu Gothic UI Semibold" panose="020B0700000000000000" pitchFamily="34" charset="-128"/>
            <a:ea typeface="Yu Gothic UI Semibold" panose="020B0700000000000000" pitchFamily="34" charset="-128"/>
          </a:endParaRPr>
        </a:p>
        <a:p>
          <a:r>
            <a:rPr lang="zh-TW" altLang="en-US" dirty="0">
              <a:latin typeface="Yu Gothic UI Semibold" panose="020B0700000000000000" pitchFamily="34" charset="-128"/>
              <a:ea typeface="Yu Gothic UI Semibold" panose="020B0700000000000000" pitchFamily="34" charset="-128"/>
            </a:rPr>
            <a:t>1.過度自信</a:t>
          </a:r>
          <a:br>
            <a:rPr lang="zh-TW" altLang="en-US" dirty="0">
              <a:latin typeface="Yu Gothic UI Semibold" panose="020B0700000000000000" pitchFamily="34" charset="-128"/>
              <a:ea typeface="Yu Gothic UI Semibold" panose="020B0700000000000000" pitchFamily="34" charset="-128"/>
            </a:rPr>
          </a:br>
          <a:r>
            <a:rPr lang="zh-TW" altLang="en-US" dirty="0">
              <a:latin typeface="Yu Gothic UI Semibold" panose="020B0700000000000000" pitchFamily="34" charset="-128"/>
              <a:ea typeface="Yu Gothic UI Semibold" panose="020B0700000000000000" pitchFamily="34" charset="-128"/>
            </a:rPr>
            <a:t>2.增加的交通量</a:t>
          </a:r>
          <a:br>
            <a:rPr lang="zh-TW" altLang="en-US" dirty="0">
              <a:latin typeface="Yu Gothic UI Semibold" panose="020B0700000000000000" pitchFamily="34" charset="-128"/>
              <a:ea typeface="Yu Gothic UI Semibold" panose="020B0700000000000000" pitchFamily="34" charset="-128"/>
            </a:rPr>
          </a:br>
          <a:r>
            <a:rPr lang="zh-TW" altLang="en-US" dirty="0">
              <a:latin typeface="Yu Gothic UI Semibold" panose="020B0700000000000000" pitchFamily="34" charset="-128"/>
              <a:ea typeface="Yu Gothic UI Semibold" panose="020B0700000000000000" pitchFamily="34" charset="-128"/>
            </a:rPr>
            <a:t>3.心理因素</a:t>
          </a:r>
          <a:br>
            <a:rPr lang="zh-TW" altLang="en-US" dirty="0">
              <a:latin typeface="Yu Gothic UI Semibold" panose="020B0700000000000000" pitchFamily="34" charset="-128"/>
              <a:ea typeface="Yu Gothic UI Semibold" panose="020B0700000000000000" pitchFamily="34" charset="-128"/>
            </a:rPr>
          </a:br>
          <a:r>
            <a:rPr lang="en-US" altLang="zh-TW" dirty="0">
              <a:latin typeface="Yu Gothic UI Semibold" panose="020B0700000000000000" pitchFamily="34" charset="-128"/>
              <a:ea typeface="Yu Gothic UI Semibold" panose="020B0700000000000000" pitchFamily="34" charset="-128"/>
            </a:rPr>
            <a:t>4.</a:t>
          </a:r>
          <a:r>
            <a:rPr lang="zh-TW" altLang="en-US" dirty="0">
              <a:latin typeface="Yu Gothic UI Semibold" panose="020B0700000000000000" pitchFamily="34" charset="-128"/>
              <a:ea typeface="Yu Gothic UI Semibold" panose="020B0700000000000000" pitchFamily="34" charset="-128"/>
            </a:rPr>
            <a:t>統計偏差</a:t>
          </a:r>
          <a:endParaRPr lang="zh-TW" altLang="en-US" dirty="0"/>
        </a:p>
      </dgm:t>
    </dgm:pt>
    <dgm:pt modelId="{9C41D2FB-6D82-4626-9D4A-6C7EC507D80E}" type="parTrans" cxnId="{5EF14283-DFEC-40AE-BDA5-B83020360688}">
      <dgm:prSet/>
      <dgm:spPr/>
      <dgm:t>
        <a:bodyPr/>
        <a:lstStyle/>
        <a:p>
          <a:endParaRPr lang="zh-TW" altLang="en-US"/>
        </a:p>
      </dgm:t>
    </dgm:pt>
    <dgm:pt modelId="{F8FFCD83-D075-4A0F-B7C7-10BE25060F8A}" type="sibTrans" cxnId="{5EF14283-DFEC-40AE-BDA5-B83020360688}">
      <dgm:prSet/>
      <dgm:spPr/>
      <dgm:t>
        <a:bodyPr/>
        <a:lstStyle/>
        <a:p>
          <a:endParaRPr lang="zh-TW" altLang="en-US"/>
        </a:p>
      </dgm:t>
    </dgm:pt>
    <dgm:pt modelId="{F312ED82-8782-4232-8184-AD25E1DD281A}" type="pres">
      <dgm:prSet presAssocID="{74531817-EFA4-47F4-A9C1-C931C3A65E51}" presName="diagram" presStyleCnt="0">
        <dgm:presLayoutVars>
          <dgm:dir/>
          <dgm:resizeHandles val="exact"/>
        </dgm:presLayoutVars>
      </dgm:prSet>
      <dgm:spPr/>
    </dgm:pt>
    <dgm:pt modelId="{52B8D5BB-5118-4A4B-8DF5-49633A620B04}" type="pres">
      <dgm:prSet presAssocID="{98FADD13-201B-4F36-92F6-BAC20E60E5C7}" presName="node" presStyleLbl="node1" presStyleIdx="0" presStyleCnt="2" custScaleX="92495" custScaleY="76511" custLinFactNeighborX="26979" custLinFactNeighborY="-10454">
        <dgm:presLayoutVars>
          <dgm:bulletEnabled val="1"/>
        </dgm:presLayoutVars>
      </dgm:prSet>
      <dgm:spPr/>
    </dgm:pt>
    <dgm:pt modelId="{A14A46A8-E061-46FF-9A85-CF05EAA7593A}" type="pres">
      <dgm:prSet presAssocID="{97B99D6E-3805-4787-90CC-667F1DBAAE9A}" presName="sibTrans" presStyleCnt="0"/>
      <dgm:spPr/>
    </dgm:pt>
    <dgm:pt modelId="{4B5DC570-96BF-40D7-B19E-122A7F102ABE}" type="pres">
      <dgm:prSet presAssocID="{9F09422C-2BB4-4C58-BF31-91ABB79D3FC7}" presName="node" presStyleLbl="node1" presStyleIdx="1" presStyleCnt="2" custScaleX="93126" custScaleY="79035" custLinFactNeighborX="27552" custLinFactNeighborY="-2795">
        <dgm:presLayoutVars>
          <dgm:bulletEnabled val="1"/>
        </dgm:presLayoutVars>
      </dgm:prSet>
      <dgm:spPr/>
    </dgm:pt>
  </dgm:ptLst>
  <dgm:cxnLst>
    <dgm:cxn modelId="{E33F0C20-9F4B-4E59-B759-8326C77A8188}" type="presOf" srcId="{74531817-EFA4-47F4-A9C1-C931C3A65E51}" destId="{F312ED82-8782-4232-8184-AD25E1DD281A}" srcOrd="0" destOrd="0" presId="urn:microsoft.com/office/officeart/2005/8/layout/default"/>
    <dgm:cxn modelId="{00CCDC32-9628-47BC-85ED-FCBA61D2B5C4}" type="presOf" srcId="{98FADD13-201B-4F36-92F6-BAC20E60E5C7}" destId="{52B8D5BB-5118-4A4B-8DF5-49633A620B04}" srcOrd="0" destOrd="0" presId="urn:microsoft.com/office/officeart/2005/8/layout/default"/>
    <dgm:cxn modelId="{3E12F96E-EC93-4F58-A35F-903927ED98C7}" srcId="{74531817-EFA4-47F4-A9C1-C931C3A65E51}" destId="{98FADD13-201B-4F36-92F6-BAC20E60E5C7}" srcOrd="0" destOrd="0" parTransId="{365945D4-1A84-4638-91A2-0BA176C4E4B5}" sibTransId="{97B99D6E-3805-4787-90CC-667F1DBAAE9A}"/>
    <dgm:cxn modelId="{5EF14283-DFEC-40AE-BDA5-B83020360688}" srcId="{74531817-EFA4-47F4-A9C1-C931C3A65E51}" destId="{9F09422C-2BB4-4C58-BF31-91ABB79D3FC7}" srcOrd="1" destOrd="0" parTransId="{9C41D2FB-6D82-4626-9D4A-6C7EC507D80E}" sibTransId="{F8FFCD83-D075-4A0F-B7C7-10BE25060F8A}"/>
    <dgm:cxn modelId="{E1FE6DF3-7673-4C93-8917-1938533EFC02}" type="presOf" srcId="{9F09422C-2BB4-4C58-BF31-91ABB79D3FC7}" destId="{4B5DC570-96BF-40D7-B19E-122A7F102ABE}" srcOrd="0" destOrd="0" presId="urn:microsoft.com/office/officeart/2005/8/layout/default"/>
    <dgm:cxn modelId="{5A237DAA-EE8C-4D66-B0CE-91C057599C79}" type="presParOf" srcId="{F312ED82-8782-4232-8184-AD25E1DD281A}" destId="{52B8D5BB-5118-4A4B-8DF5-49633A620B04}" srcOrd="0" destOrd="0" presId="urn:microsoft.com/office/officeart/2005/8/layout/default"/>
    <dgm:cxn modelId="{3760B52E-4876-40C8-88CF-E06FA5E2DEAD}" type="presParOf" srcId="{F312ED82-8782-4232-8184-AD25E1DD281A}" destId="{A14A46A8-E061-46FF-9A85-CF05EAA7593A}" srcOrd="1" destOrd="0" presId="urn:microsoft.com/office/officeart/2005/8/layout/default"/>
    <dgm:cxn modelId="{DD9C80D8-053E-4D85-98DD-F5E5F6998BF2}" type="presParOf" srcId="{F312ED82-8782-4232-8184-AD25E1DD281A}" destId="{4B5DC570-96BF-40D7-B19E-122A7F102AB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531817-EFA4-47F4-A9C1-C931C3A65E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TW" altLang="en-US"/>
        </a:p>
      </dgm:t>
    </dgm:pt>
    <dgm:pt modelId="{98FADD13-201B-4F36-92F6-BAC20E60E5C7}">
      <dgm:prSet phldrT="[文字]"/>
      <dgm:spPr/>
      <dgm:t>
        <a:bodyPr/>
        <a:lstStyle/>
        <a:p>
          <a:r>
            <a:rPr lang="zh-TW" altLang="en-US" dirty="0">
              <a:solidFill>
                <a:schemeClr val="lt1"/>
              </a:solidFill>
              <a:latin typeface="Yu Gothic UI Semibold" panose="020B0700000000000000" pitchFamily="34" charset="-128"/>
              <a:ea typeface="Yu Gothic UI Semibold" panose="020B0700000000000000" pitchFamily="34" charset="-128"/>
            </a:rPr>
            <a:t>       根據當事者事故年齡長條圖顯示，</a:t>
          </a:r>
          <a:r>
            <a:rPr lang="zh-TW" altLang="en-US" dirty="0">
              <a:solidFill>
                <a:schemeClr val="lt1"/>
              </a:solidFill>
              <a:latin typeface="Yu Gothic UI Semibold" panose="020B0700000000000000" pitchFamily="34" charset="-128"/>
              <a:ea typeface="Yu Gothic UI Semibold" panose="020B0700000000000000" pitchFamily="34" charset="-128"/>
              <a:sym typeface="Arial"/>
            </a:rPr>
            <a:t>當事者事故發生年齡在</a:t>
          </a:r>
          <a:r>
            <a:rPr lang="en-US" altLang="zh-TW" dirty="0">
              <a:solidFill>
                <a:schemeClr val="lt1"/>
              </a:solidFill>
              <a:latin typeface="Yu Gothic UI Semibold" panose="020B0700000000000000" pitchFamily="34" charset="-128"/>
              <a:ea typeface="Yu Gothic UI Semibold" panose="020B0700000000000000" pitchFamily="34" charset="-128"/>
              <a:sym typeface="Arial"/>
            </a:rPr>
            <a:t>18~28</a:t>
          </a:r>
          <a:r>
            <a:rPr lang="zh-TW" altLang="en-US" dirty="0">
              <a:solidFill>
                <a:schemeClr val="lt1"/>
              </a:solidFill>
              <a:latin typeface="Yu Gothic UI Semibold" panose="020B0700000000000000" pitchFamily="34" charset="-128"/>
              <a:ea typeface="Yu Gothic UI Semibold" panose="020B0700000000000000" pitchFamily="34" charset="-128"/>
              <a:sym typeface="Arial"/>
            </a:rPr>
            <a:t>歲區間占比最重</a:t>
          </a:r>
          <a:endParaRPr lang="zh-TW" altLang="en-US" dirty="0"/>
        </a:p>
      </dgm:t>
    </dgm:pt>
    <dgm:pt modelId="{365945D4-1A84-4638-91A2-0BA176C4E4B5}" type="parTrans" cxnId="{3E12F96E-EC93-4F58-A35F-903927ED98C7}">
      <dgm:prSet/>
      <dgm:spPr/>
      <dgm:t>
        <a:bodyPr/>
        <a:lstStyle/>
        <a:p>
          <a:endParaRPr lang="zh-TW" altLang="en-US"/>
        </a:p>
      </dgm:t>
    </dgm:pt>
    <dgm:pt modelId="{97B99D6E-3805-4787-90CC-667F1DBAAE9A}" type="sibTrans" cxnId="{3E12F96E-EC93-4F58-A35F-903927ED98C7}">
      <dgm:prSet/>
      <dgm:spPr/>
      <dgm:t>
        <a:bodyPr/>
        <a:lstStyle/>
        <a:p>
          <a:endParaRPr lang="zh-TW" altLang="en-US"/>
        </a:p>
      </dgm:t>
    </dgm:pt>
    <dgm:pt modelId="{9F09422C-2BB4-4C58-BF31-91ABB79D3FC7}">
      <dgm:prSet/>
      <dgm:spPr/>
      <dgm:t>
        <a:bodyPr/>
        <a:lstStyle/>
        <a:p>
          <a:r>
            <a:rPr lang="zh-TW" altLang="en-US" dirty="0">
              <a:latin typeface="Yu Gothic UI Semibold" panose="020B0700000000000000" pitchFamily="34" charset="-128"/>
              <a:ea typeface="Yu Gothic UI Semibold" panose="020B0700000000000000" pitchFamily="34" charset="-128"/>
            </a:rPr>
            <a:t>       其中前三大肇因分別是未注意車前狀態、未依規定讓車、違反號誌管制或指揮</a:t>
          </a:r>
          <a:endParaRPr lang="zh-TW" altLang="en-US" dirty="0"/>
        </a:p>
      </dgm:t>
    </dgm:pt>
    <dgm:pt modelId="{9C41D2FB-6D82-4626-9D4A-6C7EC507D80E}" type="parTrans" cxnId="{5EF14283-DFEC-40AE-BDA5-B83020360688}">
      <dgm:prSet/>
      <dgm:spPr/>
      <dgm:t>
        <a:bodyPr/>
        <a:lstStyle/>
        <a:p>
          <a:endParaRPr lang="zh-TW" altLang="en-US"/>
        </a:p>
      </dgm:t>
    </dgm:pt>
    <dgm:pt modelId="{F8FFCD83-D075-4A0F-B7C7-10BE25060F8A}" type="sibTrans" cxnId="{5EF14283-DFEC-40AE-BDA5-B83020360688}">
      <dgm:prSet/>
      <dgm:spPr/>
      <dgm:t>
        <a:bodyPr/>
        <a:lstStyle/>
        <a:p>
          <a:endParaRPr lang="zh-TW" altLang="en-US"/>
        </a:p>
      </dgm:t>
    </dgm:pt>
    <dgm:pt modelId="{F312ED82-8782-4232-8184-AD25E1DD281A}" type="pres">
      <dgm:prSet presAssocID="{74531817-EFA4-47F4-A9C1-C931C3A65E51}" presName="diagram" presStyleCnt="0">
        <dgm:presLayoutVars>
          <dgm:dir/>
          <dgm:resizeHandles val="exact"/>
        </dgm:presLayoutVars>
      </dgm:prSet>
      <dgm:spPr/>
    </dgm:pt>
    <dgm:pt modelId="{52B8D5BB-5118-4A4B-8DF5-49633A620B04}" type="pres">
      <dgm:prSet presAssocID="{98FADD13-201B-4F36-92F6-BAC20E60E5C7}" presName="node" presStyleLbl="node1" presStyleIdx="0" presStyleCnt="2" custScaleX="45890" custScaleY="53547" custLinFactNeighborX="26760" custLinFactNeighborY="-6277">
        <dgm:presLayoutVars>
          <dgm:bulletEnabled val="1"/>
        </dgm:presLayoutVars>
      </dgm:prSet>
      <dgm:spPr/>
    </dgm:pt>
    <dgm:pt modelId="{A14A46A8-E061-46FF-9A85-CF05EAA7593A}" type="pres">
      <dgm:prSet presAssocID="{97B99D6E-3805-4787-90CC-667F1DBAAE9A}" presName="sibTrans" presStyleCnt="0"/>
      <dgm:spPr/>
    </dgm:pt>
    <dgm:pt modelId="{4B5DC570-96BF-40D7-B19E-122A7F102ABE}" type="pres">
      <dgm:prSet presAssocID="{9F09422C-2BB4-4C58-BF31-91ABB79D3FC7}" presName="node" presStyleLbl="node1" presStyleIdx="1" presStyleCnt="2" custScaleX="45989" custScaleY="48464" custLinFactNeighborX="27443" custLinFactNeighborY="-428">
        <dgm:presLayoutVars>
          <dgm:bulletEnabled val="1"/>
        </dgm:presLayoutVars>
      </dgm:prSet>
      <dgm:spPr/>
    </dgm:pt>
  </dgm:ptLst>
  <dgm:cxnLst>
    <dgm:cxn modelId="{E33F0C20-9F4B-4E59-B759-8326C77A8188}" type="presOf" srcId="{74531817-EFA4-47F4-A9C1-C931C3A65E51}" destId="{F312ED82-8782-4232-8184-AD25E1DD281A}" srcOrd="0" destOrd="0" presId="urn:microsoft.com/office/officeart/2005/8/layout/default"/>
    <dgm:cxn modelId="{00CCDC32-9628-47BC-85ED-FCBA61D2B5C4}" type="presOf" srcId="{98FADD13-201B-4F36-92F6-BAC20E60E5C7}" destId="{52B8D5BB-5118-4A4B-8DF5-49633A620B04}" srcOrd="0" destOrd="0" presId="urn:microsoft.com/office/officeart/2005/8/layout/default"/>
    <dgm:cxn modelId="{3E12F96E-EC93-4F58-A35F-903927ED98C7}" srcId="{74531817-EFA4-47F4-A9C1-C931C3A65E51}" destId="{98FADD13-201B-4F36-92F6-BAC20E60E5C7}" srcOrd="0" destOrd="0" parTransId="{365945D4-1A84-4638-91A2-0BA176C4E4B5}" sibTransId="{97B99D6E-3805-4787-90CC-667F1DBAAE9A}"/>
    <dgm:cxn modelId="{5EF14283-DFEC-40AE-BDA5-B83020360688}" srcId="{74531817-EFA4-47F4-A9C1-C931C3A65E51}" destId="{9F09422C-2BB4-4C58-BF31-91ABB79D3FC7}" srcOrd="1" destOrd="0" parTransId="{9C41D2FB-6D82-4626-9D4A-6C7EC507D80E}" sibTransId="{F8FFCD83-D075-4A0F-B7C7-10BE25060F8A}"/>
    <dgm:cxn modelId="{E1FE6DF3-7673-4C93-8917-1938533EFC02}" type="presOf" srcId="{9F09422C-2BB4-4C58-BF31-91ABB79D3FC7}" destId="{4B5DC570-96BF-40D7-B19E-122A7F102ABE}" srcOrd="0" destOrd="0" presId="urn:microsoft.com/office/officeart/2005/8/layout/default"/>
    <dgm:cxn modelId="{5A237DAA-EE8C-4D66-B0CE-91C057599C79}" type="presParOf" srcId="{F312ED82-8782-4232-8184-AD25E1DD281A}" destId="{52B8D5BB-5118-4A4B-8DF5-49633A620B04}" srcOrd="0" destOrd="0" presId="urn:microsoft.com/office/officeart/2005/8/layout/default"/>
    <dgm:cxn modelId="{3760B52E-4876-40C8-88CF-E06FA5E2DEAD}" type="presParOf" srcId="{F312ED82-8782-4232-8184-AD25E1DD281A}" destId="{A14A46A8-E061-46FF-9A85-CF05EAA7593A}" srcOrd="1" destOrd="0" presId="urn:microsoft.com/office/officeart/2005/8/layout/default"/>
    <dgm:cxn modelId="{DD9C80D8-053E-4D85-98DD-F5E5F6998BF2}" type="presParOf" srcId="{F312ED82-8782-4232-8184-AD25E1DD281A}" destId="{4B5DC570-96BF-40D7-B19E-122A7F102AB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FE68BB-D98D-493B-82B0-2161E6829C7E}" type="doc">
      <dgm:prSet loTypeId="urn:microsoft.com/office/officeart/2005/8/layout/arrow6" loCatId="relationship" qsTypeId="urn:microsoft.com/office/officeart/2005/8/quickstyle/3d5" qsCatId="3D" csTypeId="urn:microsoft.com/office/officeart/2005/8/colors/accent1_2" csCatId="accent1" phldr="1"/>
      <dgm:spPr/>
      <dgm:t>
        <a:bodyPr/>
        <a:lstStyle/>
        <a:p>
          <a:endParaRPr lang="zh-TW" altLang="en-US"/>
        </a:p>
      </dgm:t>
    </dgm:pt>
    <dgm:pt modelId="{813D43EE-6A65-469A-B070-D3033360985F}">
      <dgm:prSet phldrT="[文字]"/>
      <dgm:spPr/>
      <dgm:t>
        <a:bodyPr/>
        <a:lstStyle/>
        <a:p>
          <a:r>
            <a:rPr lang="en-US" altLang="zh-TW" dirty="0"/>
            <a:t>03</a:t>
          </a:r>
          <a:endParaRPr lang="zh-TW" altLang="en-US" dirty="0"/>
        </a:p>
      </dgm:t>
    </dgm:pt>
    <dgm:pt modelId="{795329B3-76D4-43E4-AB3C-6D5B9BA3AF8C}" type="parTrans" cxnId="{3DFA75C2-5112-434E-8F6F-7800E9959421}">
      <dgm:prSet/>
      <dgm:spPr/>
      <dgm:t>
        <a:bodyPr/>
        <a:lstStyle/>
        <a:p>
          <a:endParaRPr lang="zh-TW" altLang="en-US"/>
        </a:p>
      </dgm:t>
    </dgm:pt>
    <dgm:pt modelId="{DFD3315B-8E44-44B8-BFE0-CA97B3737726}" type="sibTrans" cxnId="{3DFA75C2-5112-434E-8F6F-7800E9959421}">
      <dgm:prSet/>
      <dgm:spPr/>
      <dgm:t>
        <a:bodyPr/>
        <a:lstStyle/>
        <a:p>
          <a:endParaRPr lang="zh-TW" altLang="en-US"/>
        </a:p>
      </dgm:t>
    </dgm:pt>
    <dgm:pt modelId="{4325565B-E21B-41C0-A2B4-8E14C8AE534E}">
      <dgm:prSet phldrT="[文字]"/>
      <dgm:spPr/>
      <dgm:t>
        <a:bodyPr/>
        <a:lstStyle/>
        <a:p>
          <a:r>
            <a:rPr lang="zh-TW" altLang="en-US" dirty="0"/>
            <a:t>問題與解決</a:t>
          </a:r>
        </a:p>
      </dgm:t>
    </dgm:pt>
    <dgm:pt modelId="{C0A513E2-473C-4741-A10D-4AF0528F8833}" type="parTrans" cxnId="{EDC8BF44-A185-41C1-8F93-C1CBD5EE8A2E}">
      <dgm:prSet/>
      <dgm:spPr/>
      <dgm:t>
        <a:bodyPr/>
        <a:lstStyle/>
        <a:p>
          <a:endParaRPr lang="zh-TW" altLang="en-US"/>
        </a:p>
      </dgm:t>
    </dgm:pt>
    <dgm:pt modelId="{8CFBB499-A296-4662-BFCB-615E6C6C4276}" type="sibTrans" cxnId="{EDC8BF44-A185-41C1-8F93-C1CBD5EE8A2E}">
      <dgm:prSet/>
      <dgm:spPr/>
      <dgm:t>
        <a:bodyPr/>
        <a:lstStyle/>
        <a:p>
          <a:endParaRPr lang="zh-TW" altLang="en-US"/>
        </a:p>
      </dgm:t>
    </dgm:pt>
    <dgm:pt modelId="{BDEA3FEA-0C26-4F26-A15B-B440B05527E1}" type="pres">
      <dgm:prSet presAssocID="{1EFE68BB-D98D-493B-82B0-2161E6829C7E}" presName="compositeShape" presStyleCnt="0">
        <dgm:presLayoutVars>
          <dgm:chMax val="2"/>
          <dgm:dir/>
          <dgm:resizeHandles val="exact"/>
        </dgm:presLayoutVars>
      </dgm:prSet>
      <dgm:spPr/>
    </dgm:pt>
    <dgm:pt modelId="{4C6C0829-4D0A-4F52-A099-651D342CAF33}" type="pres">
      <dgm:prSet presAssocID="{1EFE68BB-D98D-493B-82B0-2161E6829C7E}" presName="ribbon" presStyleLbl="node1" presStyleIdx="0" presStyleCnt="1" custLinFactNeighborX="-250" custLinFactNeighborY="-2498"/>
      <dgm:spPr/>
    </dgm:pt>
    <dgm:pt modelId="{6BFAECC2-CBFF-4F8F-BE6C-97A906A6A205}" type="pres">
      <dgm:prSet presAssocID="{1EFE68BB-D98D-493B-82B0-2161E6829C7E}" presName="leftArrowText" presStyleLbl="node1" presStyleIdx="0" presStyleCnt="1">
        <dgm:presLayoutVars>
          <dgm:chMax val="0"/>
          <dgm:bulletEnabled val="1"/>
        </dgm:presLayoutVars>
      </dgm:prSet>
      <dgm:spPr/>
    </dgm:pt>
    <dgm:pt modelId="{B13FA50E-549D-4460-B0E6-F351E713CE5D}" type="pres">
      <dgm:prSet presAssocID="{1EFE68BB-D98D-493B-82B0-2161E6829C7E}" presName="rightArrowText" presStyleLbl="node1" presStyleIdx="0" presStyleCnt="1">
        <dgm:presLayoutVars>
          <dgm:chMax val="0"/>
          <dgm:bulletEnabled val="1"/>
        </dgm:presLayoutVars>
      </dgm:prSet>
      <dgm:spPr/>
    </dgm:pt>
  </dgm:ptLst>
  <dgm:cxnLst>
    <dgm:cxn modelId="{EDC8BF44-A185-41C1-8F93-C1CBD5EE8A2E}" srcId="{1EFE68BB-D98D-493B-82B0-2161E6829C7E}" destId="{4325565B-E21B-41C0-A2B4-8E14C8AE534E}" srcOrd="1" destOrd="0" parTransId="{C0A513E2-473C-4741-A10D-4AF0528F8833}" sibTransId="{8CFBB499-A296-4662-BFCB-615E6C6C4276}"/>
    <dgm:cxn modelId="{EA267565-A5F1-418A-82AE-D341E3DEB5B8}" type="presOf" srcId="{4325565B-E21B-41C0-A2B4-8E14C8AE534E}" destId="{B13FA50E-549D-4460-B0E6-F351E713CE5D}" srcOrd="0" destOrd="0" presId="urn:microsoft.com/office/officeart/2005/8/layout/arrow6"/>
    <dgm:cxn modelId="{C0675077-FD4E-445C-8B64-E6BFA44A4AA7}" type="presOf" srcId="{1EFE68BB-D98D-493B-82B0-2161E6829C7E}" destId="{BDEA3FEA-0C26-4F26-A15B-B440B05527E1}" srcOrd="0" destOrd="0" presId="urn:microsoft.com/office/officeart/2005/8/layout/arrow6"/>
    <dgm:cxn modelId="{3DFA75C2-5112-434E-8F6F-7800E9959421}" srcId="{1EFE68BB-D98D-493B-82B0-2161E6829C7E}" destId="{813D43EE-6A65-469A-B070-D3033360985F}" srcOrd="0" destOrd="0" parTransId="{795329B3-76D4-43E4-AB3C-6D5B9BA3AF8C}" sibTransId="{DFD3315B-8E44-44B8-BFE0-CA97B3737726}"/>
    <dgm:cxn modelId="{FFCF06D6-DFB0-436C-9309-BFA1B83ADBD1}" type="presOf" srcId="{813D43EE-6A65-469A-B070-D3033360985F}" destId="{6BFAECC2-CBFF-4F8F-BE6C-97A906A6A205}" srcOrd="0" destOrd="0" presId="urn:microsoft.com/office/officeart/2005/8/layout/arrow6"/>
    <dgm:cxn modelId="{57774B3C-8292-4871-8AAB-3CF336A71E15}" type="presParOf" srcId="{BDEA3FEA-0C26-4F26-A15B-B440B05527E1}" destId="{4C6C0829-4D0A-4F52-A099-651D342CAF33}" srcOrd="0" destOrd="0" presId="urn:microsoft.com/office/officeart/2005/8/layout/arrow6"/>
    <dgm:cxn modelId="{21E50618-006F-4EFC-B1CE-96961654CFE3}" type="presParOf" srcId="{BDEA3FEA-0C26-4F26-A15B-B440B05527E1}" destId="{6BFAECC2-CBFF-4F8F-BE6C-97A906A6A205}" srcOrd="1" destOrd="0" presId="urn:microsoft.com/office/officeart/2005/8/layout/arrow6"/>
    <dgm:cxn modelId="{A2C31527-3A15-4BDD-9204-655A7845DE33}" type="presParOf" srcId="{BDEA3FEA-0C26-4F26-A15B-B440B05527E1}" destId="{B13FA50E-549D-4460-B0E6-F351E713CE5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FE68BB-D98D-493B-82B0-2161E6829C7E}" type="doc">
      <dgm:prSet loTypeId="urn:microsoft.com/office/officeart/2005/8/layout/arrow6" loCatId="relationship" qsTypeId="urn:microsoft.com/office/officeart/2005/8/quickstyle/3d5" qsCatId="3D" csTypeId="urn:microsoft.com/office/officeart/2005/8/colors/accent1_2" csCatId="accent1" phldr="1"/>
      <dgm:spPr/>
      <dgm:t>
        <a:bodyPr/>
        <a:lstStyle/>
        <a:p>
          <a:endParaRPr lang="zh-TW" altLang="en-US"/>
        </a:p>
      </dgm:t>
    </dgm:pt>
    <dgm:pt modelId="{813D43EE-6A65-469A-B070-D3033360985F}">
      <dgm:prSet phldrT="[文字]"/>
      <dgm:spPr/>
      <dgm:t>
        <a:bodyPr/>
        <a:lstStyle/>
        <a:p>
          <a:r>
            <a:rPr lang="en-US" altLang="zh-TW" dirty="0"/>
            <a:t>04</a:t>
          </a:r>
          <a:endParaRPr lang="zh-TW" altLang="en-US" dirty="0"/>
        </a:p>
      </dgm:t>
    </dgm:pt>
    <dgm:pt modelId="{795329B3-76D4-43E4-AB3C-6D5B9BA3AF8C}" type="parTrans" cxnId="{3DFA75C2-5112-434E-8F6F-7800E9959421}">
      <dgm:prSet/>
      <dgm:spPr/>
      <dgm:t>
        <a:bodyPr/>
        <a:lstStyle/>
        <a:p>
          <a:endParaRPr lang="zh-TW" altLang="en-US"/>
        </a:p>
      </dgm:t>
    </dgm:pt>
    <dgm:pt modelId="{DFD3315B-8E44-44B8-BFE0-CA97B3737726}" type="sibTrans" cxnId="{3DFA75C2-5112-434E-8F6F-7800E9959421}">
      <dgm:prSet/>
      <dgm:spPr/>
      <dgm:t>
        <a:bodyPr/>
        <a:lstStyle/>
        <a:p>
          <a:endParaRPr lang="zh-TW" altLang="en-US"/>
        </a:p>
      </dgm:t>
    </dgm:pt>
    <dgm:pt modelId="{4325565B-E21B-41C0-A2B4-8E14C8AE534E}">
      <dgm:prSet phldrT="[文字]"/>
      <dgm:spPr/>
      <dgm:t>
        <a:bodyPr/>
        <a:lstStyle/>
        <a:p>
          <a:r>
            <a:rPr lang="zh-TW" altLang="en-US" dirty="0"/>
            <a:t>總結與感想</a:t>
          </a:r>
        </a:p>
      </dgm:t>
    </dgm:pt>
    <dgm:pt modelId="{C0A513E2-473C-4741-A10D-4AF0528F8833}" type="parTrans" cxnId="{EDC8BF44-A185-41C1-8F93-C1CBD5EE8A2E}">
      <dgm:prSet/>
      <dgm:spPr/>
      <dgm:t>
        <a:bodyPr/>
        <a:lstStyle/>
        <a:p>
          <a:endParaRPr lang="zh-TW" altLang="en-US"/>
        </a:p>
      </dgm:t>
    </dgm:pt>
    <dgm:pt modelId="{8CFBB499-A296-4662-BFCB-615E6C6C4276}" type="sibTrans" cxnId="{EDC8BF44-A185-41C1-8F93-C1CBD5EE8A2E}">
      <dgm:prSet/>
      <dgm:spPr/>
      <dgm:t>
        <a:bodyPr/>
        <a:lstStyle/>
        <a:p>
          <a:endParaRPr lang="zh-TW" altLang="en-US"/>
        </a:p>
      </dgm:t>
    </dgm:pt>
    <dgm:pt modelId="{BDEA3FEA-0C26-4F26-A15B-B440B05527E1}" type="pres">
      <dgm:prSet presAssocID="{1EFE68BB-D98D-493B-82B0-2161E6829C7E}" presName="compositeShape" presStyleCnt="0">
        <dgm:presLayoutVars>
          <dgm:chMax val="2"/>
          <dgm:dir/>
          <dgm:resizeHandles val="exact"/>
        </dgm:presLayoutVars>
      </dgm:prSet>
      <dgm:spPr/>
    </dgm:pt>
    <dgm:pt modelId="{4C6C0829-4D0A-4F52-A099-651D342CAF33}" type="pres">
      <dgm:prSet presAssocID="{1EFE68BB-D98D-493B-82B0-2161E6829C7E}" presName="ribbon" presStyleLbl="node1" presStyleIdx="0" presStyleCnt="1" custLinFactNeighborX="-250" custLinFactNeighborY="-2498"/>
      <dgm:spPr/>
    </dgm:pt>
    <dgm:pt modelId="{6BFAECC2-CBFF-4F8F-BE6C-97A906A6A205}" type="pres">
      <dgm:prSet presAssocID="{1EFE68BB-D98D-493B-82B0-2161E6829C7E}" presName="leftArrowText" presStyleLbl="node1" presStyleIdx="0" presStyleCnt="1">
        <dgm:presLayoutVars>
          <dgm:chMax val="0"/>
          <dgm:bulletEnabled val="1"/>
        </dgm:presLayoutVars>
      </dgm:prSet>
      <dgm:spPr/>
    </dgm:pt>
    <dgm:pt modelId="{B13FA50E-549D-4460-B0E6-F351E713CE5D}" type="pres">
      <dgm:prSet presAssocID="{1EFE68BB-D98D-493B-82B0-2161E6829C7E}" presName="rightArrowText" presStyleLbl="node1" presStyleIdx="0" presStyleCnt="1">
        <dgm:presLayoutVars>
          <dgm:chMax val="0"/>
          <dgm:bulletEnabled val="1"/>
        </dgm:presLayoutVars>
      </dgm:prSet>
      <dgm:spPr/>
    </dgm:pt>
  </dgm:ptLst>
  <dgm:cxnLst>
    <dgm:cxn modelId="{EDC8BF44-A185-41C1-8F93-C1CBD5EE8A2E}" srcId="{1EFE68BB-D98D-493B-82B0-2161E6829C7E}" destId="{4325565B-E21B-41C0-A2B4-8E14C8AE534E}" srcOrd="1" destOrd="0" parTransId="{C0A513E2-473C-4741-A10D-4AF0528F8833}" sibTransId="{8CFBB499-A296-4662-BFCB-615E6C6C4276}"/>
    <dgm:cxn modelId="{EA267565-A5F1-418A-82AE-D341E3DEB5B8}" type="presOf" srcId="{4325565B-E21B-41C0-A2B4-8E14C8AE534E}" destId="{B13FA50E-549D-4460-B0E6-F351E713CE5D}" srcOrd="0" destOrd="0" presId="urn:microsoft.com/office/officeart/2005/8/layout/arrow6"/>
    <dgm:cxn modelId="{C0675077-FD4E-445C-8B64-E6BFA44A4AA7}" type="presOf" srcId="{1EFE68BB-D98D-493B-82B0-2161E6829C7E}" destId="{BDEA3FEA-0C26-4F26-A15B-B440B05527E1}" srcOrd="0" destOrd="0" presId="urn:microsoft.com/office/officeart/2005/8/layout/arrow6"/>
    <dgm:cxn modelId="{3DFA75C2-5112-434E-8F6F-7800E9959421}" srcId="{1EFE68BB-D98D-493B-82B0-2161E6829C7E}" destId="{813D43EE-6A65-469A-B070-D3033360985F}" srcOrd="0" destOrd="0" parTransId="{795329B3-76D4-43E4-AB3C-6D5B9BA3AF8C}" sibTransId="{DFD3315B-8E44-44B8-BFE0-CA97B3737726}"/>
    <dgm:cxn modelId="{FFCF06D6-DFB0-436C-9309-BFA1B83ADBD1}" type="presOf" srcId="{813D43EE-6A65-469A-B070-D3033360985F}" destId="{6BFAECC2-CBFF-4F8F-BE6C-97A906A6A205}" srcOrd="0" destOrd="0" presId="urn:microsoft.com/office/officeart/2005/8/layout/arrow6"/>
    <dgm:cxn modelId="{57774B3C-8292-4871-8AAB-3CF336A71E15}" type="presParOf" srcId="{BDEA3FEA-0C26-4F26-A15B-B440B05527E1}" destId="{4C6C0829-4D0A-4F52-A099-651D342CAF33}" srcOrd="0" destOrd="0" presId="urn:microsoft.com/office/officeart/2005/8/layout/arrow6"/>
    <dgm:cxn modelId="{21E50618-006F-4EFC-B1CE-96961654CFE3}" type="presParOf" srcId="{BDEA3FEA-0C26-4F26-A15B-B440B05527E1}" destId="{6BFAECC2-CBFF-4F8F-BE6C-97A906A6A205}" srcOrd="1" destOrd="0" presId="urn:microsoft.com/office/officeart/2005/8/layout/arrow6"/>
    <dgm:cxn modelId="{A2C31527-3A15-4BDD-9204-655A7845DE33}" type="presParOf" srcId="{BDEA3FEA-0C26-4F26-A15B-B440B05527E1}" destId="{B13FA50E-549D-4460-B0E6-F351E713CE5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FBECC-C112-4C99-8B0D-F93830BAE000}">
      <dsp:nvSpPr>
        <dsp:cNvPr id="0" name=""/>
        <dsp:cNvSpPr/>
      </dsp:nvSpPr>
      <dsp:spPr>
        <a:xfrm>
          <a:off x="-4547637" y="-697308"/>
          <a:ext cx="5417342" cy="5417342"/>
        </a:xfrm>
        <a:prstGeom prst="blockArc">
          <a:avLst>
            <a:gd name="adj1" fmla="val 18900000"/>
            <a:gd name="adj2" fmla="val 2700000"/>
            <a:gd name="adj3" fmla="val 399"/>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C7A6C-02EA-4915-A11C-78C41B6102C2}">
      <dsp:nvSpPr>
        <dsp:cNvPr id="0" name=""/>
        <dsp:cNvSpPr/>
      </dsp:nvSpPr>
      <dsp:spPr>
        <a:xfrm>
          <a:off x="455546" y="309267"/>
          <a:ext cx="9178870" cy="618856"/>
        </a:xfrm>
        <a:prstGeom prst="rect">
          <a:avLst/>
        </a:prstGeom>
        <a:solidFill>
          <a:schemeClr val="accent2">
            <a:hueOff val="0"/>
            <a:satOff val="0"/>
            <a:lum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76200" rIns="76200" bIns="76200" numCol="1" spcCol="1270" anchor="ctr" anchorCtr="0">
          <a:noAutofit/>
        </a:bodyPr>
        <a:lstStyle/>
        <a:p>
          <a:pPr marL="0" lvl="0" indent="0" algn="l" defTabSz="1333500">
            <a:lnSpc>
              <a:spcPct val="90000"/>
            </a:lnSpc>
            <a:spcBef>
              <a:spcPct val="0"/>
            </a:spcBef>
            <a:spcAft>
              <a:spcPct val="35000"/>
            </a:spcAft>
            <a:buNone/>
          </a:pPr>
          <a:r>
            <a:rPr lang="zh-TW" altLang="en-US" sz="3000" kern="1200" dirty="0"/>
            <a:t>選取資料動機</a:t>
          </a:r>
        </a:p>
      </dsp:txBody>
      <dsp:txXfrm>
        <a:off x="455546" y="309267"/>
        <a:ext cx="9178870" cy="618856"/>
      </dsp:txXfrm>
    </dsp:sp>
    <dsp:sp modelId="{D5FD181A-C350-4BDC-8754-2FDCC0D7332D}">
      <dsp:nvSpPr>
        <dsp:cNvPr id="0" name=""/>
        <dsp:cNvSpPr/>
      </dsp:nvSpPr>
      <dsp:spPr>
        <a:xfrm>
          <a:off x="68761" y="231910"/>
          <a:ext cx="773570" cy="773570"/>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BF54F7-A829-4399-A993-4858F0B89798}">
      <dsp:nvSpPr>
        <dsp:cNvPr id="0" name=""/>
        <dsp:cNvSpPr/>
      </dsp:nvSpPr>
      <dsp:spPr>
        <a:xfrm>
          <a:off x="810351" y="1237712"/>
          <a:ext cx="8824066" cy="61885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76200" rIns="76200" bIns="76200" numCol="1" spcCol="1270" anchor="ctr" anchorCtr="0">
          <a:noAutofit/>
        </a:bodyPr>
        <a:lstStyle/>
        <a:p>
          <a:pPr marL="0" lvl="0" indent="0" algn="l" defTabSz="1333500">
            <a:lnSpc>
              <a:spcPct val="90000"/>
            </a:lnSpc>
            <a:spcBef>
              <a:spcPct val="0"/>
            </a:spcBef>
            <a:spcAft>
              <a:spcPct val="35000"/>
            </a:spcAft>
            <a:buNone/>
          </a:pPr>
          <a:r>
            <a:rPr lang="zh-TW" altLang="en-US" sz="3000" kern="1200" dirty="0"/>
            <a:t>圖表說明</a:t>
          </a:r>
        </a:p>
      </dsp:txBody>
      <dsp:txXfrm>
        <a:off x="810351" y="1237712"/>
        <a:ext cx="8824066" cy="618856"/>
      </dsp:txXfrm>
    </dsp:sp>
    <dsp:sp modelId="{05E21BE2-E2C6-46D6-A319-BFEB69A4E743}">
      <dsp:nvSpPr>
        <dsp:cNvPr id="0" name=""/>
        <dsp:cNvSpPr/>
      </dsp:nvSpPr>
      <dsp:spPr>
        <a:xfrm>
          <a:off x="423566" y="1160355"/>
          <a:ext cx="773570" cy="773570"/>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67A772-66E7-4EE5-868A-88A4179BCAAB}">
      <dsp:nvSpPr>
        <dsp:cNvPr id="0" name=""/>
        <dsp:cNvSpPr/>
      </dsp:nvSpPr>
      <dsp:spPr>
        <a:xfrm>
          <a:off x="810351" y="2166156"/>
          <a:ext cx="8824066" cy="61885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76200" rIns="76200" bIns="76200" numCol="1" spcCol="1270" anchor="ctr" anchorCtr="0">
          <a:noAutofit/>
        </a:bodyPr>
        <a:lstStyle/>
        <a:p>
          <a:pPr marL="0" lvl="0" indent="0" algn="l" defTabSz="1333500">
            <a:lnSpc>
              <a:spcPct val="90000"/>
            </a:lnSpc>
            <a:spcBef>
              <a:spcPct val="0"/>
            </a:spcBef>
            <a:spcAft>
              <a:spcPct val="35000"/>
            </a:spcAft>
            <a:buNone/>
          </a:pPr>
          <a:r>
            <a:rPr lang="zh-TW" altLang="en-US" sz="3000" kern="1200" dirty="0"/>
            <a:t>問題與解決</a:t>
          </a:r>
        </a:p>
      </dsp:txBody>
      <dsp:txXfrm>
        <a:off x="810351" y="2166156"/>
        <a:ext cx="8824066" cy="618856"/>
      </dsp:txXfrm>
    </dsp:sp>
    <dsp:sp modelId="{F03D94A7-D0C1-465D-87C6-1F815145FD84}">
      <dsp:nvSpPr>
        <dsp:cNvPr id="0" name=""/>
        <dsp:cNvSpPr/>
      </dsp:nvSpPr>
      <dsp:spPr>
        <a:xfrm>
          <a:off x="423566" y="2088799"/>
          <a:ext cx="773570" cy="773570"/>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B8EAFD-D9F7-48B8-83AF-4A2189C6FD0F}">
      <dsp:nvSpPr>
        <dsp:cNvPr id="0" name=""/>
        <dsp:cNvSpPr/>
      </dsp:nvSpPr>
      <dsp:spPr>
        <a:xfrm>
          <a:off x="455546" y="3094601"/>
          <a:ext cx="9178870" cy="61885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76200" rIns="76200" bIns="76200" numCol="1" spcCol="1270" anchor="ctr" anchorCtr="0">
          <a:noAutofit/>
        </a:bodyPr>
        <a:lstStyle/>
        <a:p>
          <a:pPr marL="0" lvl="0" indent="0" algn="l" defTabSz="1333500">
            <a:lnSpc>
              <a:spcPct val="90000"/>
            </a:lnSpc>
            <a:spcBef>
              <a:spcPct val="0"/>
            </a:spcBef>
            <a:spcAft>
              <a:spcPct val="35000"/>
            </a:spcAft>
            <a:buNone/>
          </a:pPr>
          <a:r>
            <a:rPr lang="zh-TW" altLang="en-US" sz="3000" kern="1200" dirty="0"/>
            <a:t>總結與感想</a:t>
          </a:r>
        </a:p>
      </dsp:txBody>
      <dsp:txXfrm>
        <a:off x="455546" y="3094601"/>
        <a:ext cx="9178870" cy="618856"/>
      </dsp:txXfrm>
    </dsp:sp>
    <dsp:sp modelId="{CB69F8A5-A4F9-4344-8E77-66A8FA4DA72D}">
      <dsp:nvSpPr>
        <dsp:cNvPr id="0" name=""/>
        <dsp:cNvSpPr/>
      </dsp:nvSpPr>
      <dsp:spPr>
        <a:xfrm>
          <a:off x="68761" y="3017244"/>
          <a:ext cx="773570" cy="773570"/>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C0829-4D0A-4F52-A099-651D342CAF33}">
      <dsp:nvSpPr>
        <dsp:cNvPr id="0" name=""/>
        <dsp:cNvSpPr/>
      </dsp:nvSpPr>
      <dsp:spPr>
        <a:xfrm>
          <a:off x="0" y="481197"/>
          <a:ext cx="10610575" cy="4244230"/>
        </a:xfrm>
        <a:prstGeom prst="leftRightRibb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BFAECC2-CBFF-4F8F-BE6C-97A906A6A205}">
      <dsp:nvSpPr>
        <dsp:cNvPr id="0" name=""/>
        <dsp:cNvSpPr/>
      </dsp:nvSpPr>
      <dsp:spPr>
        <a:xfrm>
          <a:off x="1273269" y="1329958"/>
          <a:ext cx="3501489"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195580" rIns="0" bIns="209550" numCol="1" spcCol="1270" anchor="ctr" anchorCtr="0">
          <a:noAutofit/>
        </a:bodyPr>
        <a:lstStyle/>
        <a:p>
          <a:pPr marL="0" lvl="0" indent="0" algn="ctr" defTabSz="2444750">
            <a:lnSpc>
              <a:spcPct val="90000"/>
            </a:lnSpc>
            <a:spcBef>
              <a:spcPct val="0"/>
            </a:spcBef>
            <a:spcAft>
              <a:spcPct val="35000"/>
            </a:spcAft>
            <a:buNone/>
          </a:pPr>
          <a:r>
            <a:rPr lang="en-US" altLang="zh-TW" sz="5500" kern="1200" dirty="0"/>
            <a:t>01</a:t>
          </a:r>
          <a:endParaRPr lang="zh-TW" altLang="en-US" sz="5500" kern="1200" dirty="0"/>
        </a:p>
      </dsp:txBody>
      <dsp:txXfrm>
        <a:off x="1273269" y="1329958"/>
        <a:ext cx="3501489" cy="2079672"/>
      </dsp:txXfrm>
    </dsp:sp>
    <dsp:sp modelId="{B13FA50E-549D-4460-B0E6-F351E713CE5D}">
      <dsp:nvSpPr>
        <dsp:cNvPr id="0" name=""/>
        <dsp:cNvSpPr/>
      </dsp:nvSpPr>
      <dsp:spPr>
        <a:xfrm>
          <a:off x="5305287" y="2009035"/>
          <a:ext cx="4138124"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195580" rIns="0" bIns="209550" numCol="1" spcCol="1270" anchor="ctr" anchorCtr="0">
          <a:noAutofit/>
        </a:bodyPr>
        <a:lstStyle/>
        <a:p>
          <a:pPr marL="0" lvl="0" indent="0" algn="ctr" defTabSz="2444750">
            <a:lnSpc>
              <a:spcPct val="90000"/>
            </a:lnSpc>
            <a:spcBef>
              <a:spcPct val="0"/>
            </a:spcBef>
            <a:spcAft>
              <a:spcPct val="35000"/>
            </a:spcAft>
            <a:buNone/>
          </a:pPr>
          <a:r>
            <a:rPr lang="zh-TW" altLang="en-US" sz="5500" kern="1200" dirty="0"/>
            <a:t>選取資料動機</a:t>
          </a:r>
        </a:p>
      </dsp:txBody>
      <dsp:txXfrm>
        <a:off x="5305287" y="2009035"/>
        <a:ext cx="4138124" cy="207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0F496-AD46-48E6-98CA-25B1D9F98D28}">
      <dsp:nvSpPr>
        <dsp:cNvPr id="0" name=""/>
        <dsp:cNvSpPr/>
      </dsp:nvSpPr>
      <dsp:spPr>
        <a:xfrm>
          <a:off x="0" y="0"/>
          <a:ext cx="1017767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5DE7EC-B96B-497E-8324-2562C6147A68}">
      <dsp:nvSpPr>
        <dsp:cNvPr id="0" name=""/>
        <dsp:cNvSpPr/>
      </dsp:nvSpPr>
      <dsp:spPr>
        <a:xfrm flipH="1">
          <a:off x="0" y="0"/>
          <a:ext cx="322204" cy="454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TW" altLang="en-US" sz="800" kern="1200" dirty="0"/>
        </a:p>
      </dsp:txBody>
      <dsp:txXfrm>
        <a:off x="0" y="0"/>
        <a:ext cx="322204" cy="4541171"/>
      </dsp:txXfrm>
    </dsp:sp>
    <dsp:sp modelId="{393354DC-F193-4F2E-87BB-4CD90717FEB7}">
      <dsp:nvSpPr>
        <dsp:cNvPr id="0" name=""/>
        <dsp:cNvSpPr/>
      </dsp:nvSpPr>
      <dsp:spPr>
        <a:xfrm>
          <a:off x="474869" y="70955"/>
          <a:ext cx="8792093" cy="141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TW" altLang="en-US" sz="2400" kern="1200" dirty="0">
              <a:latin typeface="Yu Gothic UI Semibold" panose="020B0700000000000000" pitchFamily="34" charset="-128"/>
              <a:ea typeface="Yu Gothic UI Semibold" panose="020B0700000000000000" pitchFamily="34" charset="-128"/>
            </a:rPr>
            <a:t>在新聞跟</a:t>
          </a:r>
          <a:r>
            <a:rPr lang="en-US" altLang="zh-TW" sz="2400" kern="1200" dirty="0" err="1">
              <a:latin typeface="Yu Gothic UI Semibold" panose="020B0700000000000000" pitchFamily="34" charset="-128"/>
              <a:ea typeface="Yu Gothic UI Semibold" panose="020B0700000000000000" pitchFamily="34" charset="-128"/>
            </a:rPr>
            <a:t>youtu</a:t>
          </a:r>
          <a:r>
            <a:rPr lang="zh-TW" altLang="en-US" sz="2400" kern="1200" dirty="0">
              <a:latin typeface="Yu Gothic UI Semibold" panose="020B0700000000000000" pitchFamily="34" charset="-128"/>
              <a:ea typeface="Yu Gothic UI Semibold" panose="020B0700000000000000" pitchFamily="34" charset="-128"/>
            </a:rPr>
            <a:t>上常常看到各種車禍的影片，產生好奇想一探就近發生事故通常是甚麼狀況好來降低事故發生的風險</a:t>
          </a:r>
          <a:endParaRPr lang="zh-TW" altLang="en-US" sz="2400" kern="1200" dirty="0"/>
        </a:p>
      </dsp:txBody>
      <dsp:txXfrm>
        <a:off x="474869" y="70955"/>
        <a:ext cx="8792093" cy="1419115"/>
      </dsp:txXfrm>
    </dsp:sp>
    <dsp:sp modelId="{FE9AAF9C-CA4F-4B52-89F0-04BF23A19517}">
      <dsp:nvSpPr>
        <dsp:cNvPr id="0" name=""/>
        <dsp:cNvSpPr/>
      </dsp:nvSpPr>
      <dsp:spPr>
        <a:xfrm>
          <a:off x="322204" y="1490071"/>
          <a:ext cx="81421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9F76FB-751D-4B11-816C-22BEDBF6D492}">
      <dsp:nvSpPr>
        <dsp:cNvPr id="0" name=""/>
        <dsp:cNvSpPr/>
      </dsp:nvSpPr>
      <dsp:spPr>
        <a:xfrm>
          <a:off x="474869" y="1561027"/>
          <a:ext cx="7989470" cy="141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TW" altLang="en-US" sz="2400" kern="1200" dirty="0">
              <a:latin typeface="Yu Gothic UI Semibold" panose="020B0700000000000000" pitchFamily="34" charset="-128"/>
              <a:ea typeface="Yu Gothic UI Semibold" panose="020B0700000000000000" pitchFamily="34" charset="-128"/>
            </a:rPr>
            <a:t>資料來源</a:t>
          </a:r>
          <a:r>
            <a:rPr lang="en-US" altLang="zh-TW" sz="2400" kern="1200" dirty="0">
              <a:latin typeface="Yu Gothic UI Semibold" panose="020B0700000000000000" pitchFamily="34" charset="-128"/>
              <a:ea typeface="Yu Gothic UI Semibold" panose="020B0700000000000000" pitchFamily="34" charset="-128"/>
            </a:rPr>
            <a:t>:</a:t>
          </a:r>
          <a:r>
            <a:rPr lang="zh-TW" altLang="en-US" sz="2400" kern="1200" dirty="0">
              <a:latin typeface="Yu Gothic UI Semibold" panose="020B0700000000000000" pitchFamily="34" charset="-128"/>
              <a:ea typeface="Yu Gothic UI Semibold" panose="020B0700000000000000" pitchFamily="34" charset="-128"/>
            </a:rPr>
            <a:t>政府資料開放平台 </a:t>
          </a:r>
          <a:endParaRPr lang="en-US" altLang="zh-TW" sz="2400" kern="1200" dirty="0">
            <a:latin typeface="Yu Gothic UI Semibold" panose="020B0700000000000000" pitchFamily="34" charset="-128"/>
            <a:ea typeface="Yu Gothic UI Semibold" panose="020B0700000000000000" pitchFamily="34" charset="-128"/>
          </a:endParaRPr>
        </a:p>
        <a:p>
          <a:pPr marL="0" lvl="0" indent="0" algn="l" defTabSz="1066800">
            <a:lnSpc>
              <a:spcPct val="90000"/>
            </a:lnSpc>
            <a:spcBef>
              <a:spcPct val="0"/>
            </a:spcBef>
            <a:spcAft>
              <a:spcPct val="35000"/>
            </a:spcAft>
            <a:buNone/>
          </a:pPr>
          <a:r>
            <a:rPr lang="zh-TW" altLang="en-US" sz="2400" kern="1200" dirty="0">
              <a:latin typeface="Yu Gothic UI Semibold" panose="020B0700000000000000" pitchFamily="34" charset="-128"/>
              <a:ea typeface="Yu Gothic UI Semibold" panose="020B0700000000000000" pitchFamily="34" charset="-128"/>
            </a:rPr>
            <a:t>網址</a:t>
          </a:r>
          <a:r>
            <a:rPr lang="en-US" altLang="zh-TW" sz="2400" kern="1200" dirty="0">
              <a:latin typeface="Yu Gothic UI Semibold" panose="020B0700000000000000" pitchFamily="34" charset="-128"/>
              <a:ea typeface="Yu Gothic UI Semibold" panose="020B0700000000000000" pitchFamily="34" charset="-128"/>
            </a:rPr>
            <a:t>:</a:t>
          </a:r>
          <a:r>
            <a:rPr lang="zh-TW" altLang="en-US" sz="2400" kern="1200" dirty="0">
              <a:latin typeface="Yu Gothic UI Semibold" panose="020B0700000000000000" pitchFamily="34" charset="-128"/>
              <a:ea typeface="Yu Gothic UI Semibold" panose="020B0700000000000000" pitchFamily="34" charset="-128"/>
            </a:rPr>
            <a:t> </a:t>
          </a:r>
          <a:r>
            <a:rPr lang="en-US" altLang="en-US" sz="2400" kern="1200" dirty="0">
              <a:solidFill>
                <a:srgbClr val="0070C0"/>
              </a:solidFill>
            </a:rPr>
            <a:t>https://data.gov.tw/dataset/161199</a:t>
          </a:r>
          <a:endParaRPr lang="zh-TW" altLang="en-US" sz="2400" kern="1200" dirty="0">
            <a:solidFill>
              <a:srgbClr val="0070C0"/>
            </a:solidFill>
          </a:endParaRPr>
        </a:p>
      </dsp:txBody>
      <dsp:txXfrm>
        <a:off x="474869" y="1561027"/>
        <a:ext cx="7989470" cy="1419115"/>
      </dsp:txXfrm>
    </dsp:sp>
    <dsp:sp modelId="{16B66396-9C6D-457F-9654-1B3BB4674590}">
      <dsp:nvSpPr>
        <dsp:cNvPr id="0" name=""/>
        <dsp:cNvSpPr/>
      </dsp:nvSpPr>
      <dsp:spPr>
        <a:xfrm>
          <a:off x="322204" y="2980143"/>
          <a:ext cx="81421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192444-64BF-4CC5-B4E2-BB7108B50F21}">
      <dsp:nvSpPr>
        <dsp:cNvPr id="0" name=""/>
        <dsp:cNvSpPr/>
      </dsp:nvSpPr>
      <dsp:spPr>
        <a:xfrm>
          <a:off x="474869" y="3051099"/>
          <a:ext cx="7989470" cy="141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TW" altLang="en-US" sz="2400" kern="1200" dirty="0">
              <a:latin typeface="Yu Gothic UI Semibold" panose="020B0700000000000000" pitchFamily="34" charset="-128"/>
              <a:ea typeface="Yu Gothic UI Semibold" panose="020B0700000000000000" pitchFamily="34" charset="-128"/>
            </a:rPr>
            <a:t>檔案內容</a:t>
          </a:r>
          <a:r>
            <a:rPr lang="en-US" altLang="zh-TW" sz="2400" kern="1200" dirty="0">
              <a:latin typeface="Yu Gothic UI Semibold" panose="020B0700000000000000" pitchFamily="34" charset="-128"/>
              <a:ea typeface="Yu Gothic UI Semibold" panose="020B0700000000000000" pitchFamily="34" charset="-128"/>
            </a:rPr>
            <a:t>:</a:t>
          </a:r>
          <a:r>
            <a:rPr lang="zh-TW" altLang="en-US" sz="2400" kern="1200" dirty="0">
              <a:latin typeface="Yu Gothic UI Semibold" panose="020B0700000000000000" pitchFamily="34" charset="-128"/>
              <a:ea typeface="Yu Gothic UI Semibold" panose="020B0700000000000000" pitchFamily="34" charset="-128"/>
            </a:rPr>
            <a:t> </a:t>
          </a:r>
          <a:r>
            <a:rPr lang="en-US" altLang="zh-TW" sz="2400" kern="1200" dirty="0">
              <a:latin typeface="Yu Gothic UI Semibold" panose="020B0700000000000000" pitchFamily="34" charset="-128"/>
              <a:ea typeface="Yu Gothic UI Semibold" panose="020B0700000000000000" pitchFamily="34" charset="-128"/>
            </a:rPr>
            <a:t>111</a:t>
          </a:r>
          <a:r>
            <a:rPr lang="zh-TW" altLang="zh-TW" sz="2400" kern="1200" dirty="0">
              <a:latin typeface="Yu Gothic UI Semibold" panose="020B0700000000000000" pitchFamily="34" charset="-128"/>
              <a:ea typeface="Yu Gothic UI Semibold" panose="020B0700000000000000" pitchFamily="34" charset="-128"/>
            </a:rPr>
            <a:t>年度</a:t>
          </a:r>
          <a:r>
            <a:rPr lang="en-US" altLang="zh-TW" sz="2400" kern="1200" dirty="0">
              <a:latin typeface="Yu Gothic UI Semibold" panose="020B0700000000000000" pitchFamily="34" charset="-128"/>
              <a:ea typeface="Yu Gothic UI Semibold" panose="020B0700000000000000" pitchFamily="34" charset="-128"/>
            </a:rPr>
            <a:t>A1</a:t>
          </a:r>
          <a:r>
            <a:rPr lang="zh-TW" altLang="zh-TW" sz="2400" kern="1200" dirty="0">
              <a:latin typeface="Yu Gothic UI Semibold" panose="020B0700000000000000" pitchFamily="34" charset="-128"/>
              <a:ea typeface="Yu Gothic UI Semibold" panose="020B0700000000000000" pitchFamily="34" charset="-128"/>
            </a:rPr>
            <a:t>交通事故資料</a:t>
          </a:r>
          <a:r>
            <a:rPr lang="en-US" altLang="zh-TW" sz="2400" kern="1200" dirty="0">
              <a:latin typeface="Yu Gothic UI Semibold" panose="020B0700000000000000" pitchFamily="34" charset="-128"/>
              <a:ea typeface="Yu Gothic UI Semibold" panose="020B0700000000000000" pitchFamily="34" charset="-128"/>
            </a:rPr>
            <a:t>.csv</a:t>
          </a:r>
        </a:p>
        <a:p>
          <a:pPr marL="0" lvl="0" indent="0" algn="l" defTabSz="1066800">
            <a:lnSpc>
              <a:spcPct val="90000"/>
            </a:lnSpc>
            <a:spcBef>
              <a:spcPct val="0"/>
            </a:spcBef>
            <a:spcAft>
              <a:spcPct val="35000"/>
            </a:spcAft>
            <a:buNone/>
          </a:pPr>
          <a:r>
            <a:rPr lang="en-US" altLang="zh-TW" sz="2400" kern="1200" dirty="0">
              <a:latin typeface="Yu Gothic UI Semibold" panose="020B0700000000000000" pitchFamily="34" charset="-128"/>
              <a:ea typeface="Yu Gothic UI Semibold" panose="020B0700000000000000" pitchFamily="34" charset="-128"/>
            </a:rPr>
            <a:t>A1</a:t>
          </a:r>
          <a:r>
            <a:rPr lang="zh-TW" altLang="en-US" sz="2400" kern="1200" dirty="0">
              <a:latin typeface="Yu Gothic UI Semibold" panose="020B0700000000000000" pitchFamily="34" charset="-128"/>
              <a:ea typeface="Yu Gothic UI Semibold" panose="020B0700000000000000" pitchFamily="34" charset="-128"/>
            </a:rPr>
            <a:t>定義</a:t>
          </a:r>
          <a:r>
            <a:rPr lang="en-US" altLang="zh-TW" sz="2400" kern="1200" dirty="0">
              <a:latin typeface="Yu Gothic UI Semibold" panose="020B0700000000000000" pitchFamily="34" charset="-128"/>
              <a:ea typeface="Yu Gothic UI Semibold" panose="020B0700000000000000" pitchFamily="34" charset="-128"/>
            </a:rPr>
            <a:t>:24</a:t>
          </a:r>
          <a:r>
            <a:rPr lang="zh-TW" altLang="en-US" sz="2400" kern="1200" dirty="0">
              <a:latin typeface="Yu Gothic UI Semibold" panose="020B0700000000000000" pitchFamily="34" charset="-128"/>
              <a:ea typeface="Yu Gothic UI Semibold" panose="020B0700000000000000" pitchFamily="34" charset="-128"/>
            </a:rPr>
            <a:t>小時內有人傷亡</a:t>
          </a:r>
          <a:endParaRPr lang="en-US" altLang="zh-TW" sz="2400" kern="1200" dirty="0">
            <a:latin typeface="Yu Gothic UI Semibold" panose="020B0700000000000000" pitchFamily="34" charset="-128"/>
            <a:ea typeface="Yu Gothic UI Semibold" panose="020B0700000000000000" pitchFamily="34" charset="-128"/>
          </a:endParaRPr>
        </a:p>
      </dsp:txBody>
      <dsp:txXfrm>
        <a:off x="474869" y="3051099"/>
        <a:ext cx="7989470" cy="1419115"/>
      </dsp:txXfrm>
    </dsp:sp>
    <dsp:sp modelId="{8E75D550-6714-4236-9202-FD825298D7E4}">
      <dsp:nvSpPr>
        <dsp:cNvPr id="0" name=""/>
        <dsp:cNvSpPr/>
      </dsp:nvSpPr>
      <dsp:spPr>
        <a:xfrm>
          <a:off x="322204" y="4470215"/>
          <a:ext cx="8142136" cy="0"/>
        </a:xfrm>
        <a:prstGeom prst="line">
          <a:avLst/>
        </a:prstGeom>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C0829-4D0A-4F52-A099-651D342CAF33}">
      <dsp:nvSpPr>
        <dsp:cNvPr id="0" name=""/>
        <dsp:cNvSpPr/>
      </dsp:nvSpPr>
      <dsp:spPr>
        <a:xfrm>
          <a:off x="0" y="481197"/>
          <a:ext cx="10610575" cy="4244230"/>
        </a:xfrm>
        <a:prstGeom prst="leftRightRibb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BFAECC2-CBFF-4F8F-BE6C-97A906A6A205}">
      <dsp:nvSpPr>
        <dsp:cNvPr id="0" name=""/>
        <dsp:cNvSpPr/>
      </dsp:nvSpPr>
      <dsp:spPr>
        <a:xfrm>
          <a:off x="1273269" y="1329958"/>
          <a:ext cx="3501489"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02</a:t>
          </a:r>
          <a:endParaRPr lang="zh-TW" altLang="en-US" sz="6500" kern="1200" dirty="0"/>
        </a:p>
      </dsp:txBody>
      <dsp:txXfrm>
        <a:off x="1273269" y="1329958"/>
        <a:ext cx="3501489" cy="2079672"/>
      </dsp:txXfrm>
    </dsp:sp>
    <dsp:sp modelId="{B13FA50E-549D-4460-B0E6-F351E713CE5D}">
      <dsp:nvSpPr>
        <dsp:cNvPr id="0" name=""/>
        <dsp:cNvSpPr/>
      </dsp:nvSpPr>
      <dsp:spPr>
        <a:xfrm>
          <a:off x="5305287" y="2009035"/>
          <a:ext cx="4138124"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t>圖表說明</a:t>
          </a:r>
        </a:p>
      </dsp:txBody>
      <dsp:txXfrm>
        <a:off x="5305287" y="2009035"/>
        <a:ext cx="4138124" cy="2079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8D5BB-5118-4A4B-8DF5-49633A620B04}">
      <dsp:nvSpPr>
        <dsp:cNvPr id="0" name=""/>
        <dsp:cNvSpPr/>
      </dsp:nvSpPr>
      <dsp:spPr>
        <a:xfrm>
          <a:off x="1440680" y="0"/>
          <a:ext cx="4668239" cy="231691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solidFill>
                <a:schemeClr val="lt1"/>
              </a:solidFill>
              <a:latin typeface="Yu Gothic UI Semibold" panose="020B0700000000000000" pitchFamily="34" charset="-128"/>
              <a:ea typeface="Yu Gothic UI Semibold" panose="020B0700000000000000" pitchFamily="34" charset="-128"/>
            </a:rPr>
            <a:t>        </a:t>
          </a:r>
          <a:r>
            <a:rPr lang="zh-TW" sz="2000" kern="1200" dirty="0">
              <a:solidFill>
                <a:schemeClr val="lt1"/>
              </a:solidFill>
              <a:latin typeface="Yu Gothic UI Semibold" panose="020B0700000000000000" pitchFamily="34" charset="-128"/>
              <a:ea typeface="Yu Gothic UI Semibold" panose="020B0700000000000000" pitchFamily="34" charset="-128"/>
            </a:rPr>
            <a:t>根據右圖事故天候狀況圓餅圖顯示，晴天有77%事故發生率，雨天有12.5%，陰天有9.9%</a:t>
          </a:r>
          <a:endParaRPr lang="en-US" altLang="zh-TW" sz="2000" kern="1200" dirty="0">
            <a:latin typeface="Yu Gothic UI Semibold" panose="020B0700000000000000" pitchFamily="34" charset="-128"/>
            <a:ea typeface="Yu Gothic UI Semibold" panose="020B0700000000000000" pitchFamily="34" charset="-128"/>
          </a:endParaRPr>
        </a:p>
      </dsp:txBody>
      <dsp:txXfrm>
        <a:off x="1440680" y="0"/>
        <a:ext cx="4668239" cy="2316914"/>
      </dsp:txXfrm>
    </dsp:sp>
    <dsp:sp modelId="{4B5DC570-96BF-40D7-B19E-122A7F102ABE}">
      <dsp:nvSpPr>
        <dsp:cNvPr id="0" name=""/>
        <dsp:cNvSpPr/>
      </dsp:nvSpPr>
      <dsp:spPr>
        <a:xfrm>
          <a:off x="1408834" y="2737538"/>
          <a:ext cx="4700085" cy="23933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Yu Gothic UI Semibold" panose="020B0700000000000000" pitchFamily="34" charset="-128"/>
              <a:ea typeface="Yu Gothic UI Semibold" panose="020B0700000000000000" pitchFamily="34" charset="-128"/>
            </a:rPr>
            <a:t>在這邊提出</a:t>
          </a:r>
          <a:r>
            <a:rPr lang="en-US" altLang="zh-TW" sz="2000" kern="1200" dirty="0">
              <a:latin typeface="Yu Gothic UI Semibold" panose="020B0700000000000000" pitchFamily="34" charset="-128"/>
              <a:ea typeface="Yu Gothic UI Semibold" panose="020B0700000000000000" pitchFamily="34" charset="-128"/>
            </a:rPr>
            <a:t>4</a:t>
          </a:r>
          <a:r>
            <a:rPr lang="zh-TW" altLang="en-US" sz="2000" kern="1200" dirty="0">
              <a:latin typeface="Yu Gothic UI Semibold" panose="020B0700000000000000" pitchFamily="34" charset="-128"/>
              <a:ea typeface="Yu Gothic UI Semibold" panose="020B0700000000000000" pitchFamily="34" charset="-128"/>
            </a:rPr>
            <a:t>個可能的因素:</a:t>
          </a:r>
          <a:endParaRPr lang="en-US" altLang="zh-TW" sz="2000" kern="1200" dirty="0">
            <a:latin typeface="Yu Gothic UI Semibold" panose="020B0700000000000000" pitchFamily="34" charset="-128"/>
            <a:ea typeface="Yu Gothic UI Semibold" panose="020B0700000000000000" pitchFamily="34" charset="-128"/>
          </a:endParaRPr>
        </a:p>
        <a:p>
          <a:pPr marL="0" lvl="0" indent="0" algn="ctr" defTabSz="889000">
            <a:lnSpc>
              <a:spcPct val="90000"/>
            </a:lnSpc>
            <a:spcBef>
              <a:spcPct val="0"/>
            </a:spcBef>
            <a:spcAft>
              <a:spcPct val="35000"/>
            </a:spcAft>
            <a:buNone/>
          </a:pPr>
          <a:r>
            <a:rPr lang="zh-TW" altLang="en-US" sz="2000" kern="1200" dirty="0">
              <a:latin typeface="Yu Gothic UI Semibold" panose="020B0700000000000000" pitchFamily="34" charset="-128"/>
              <a:ea typeface="Yu Gothic UI Semibold" panose="020B0700000000000000" pitchFamily="34" charset="-128"/>
            </a:rPr>
            <a:t>1.過度自信</a:t>
          </a:r>
          <a:br>
            <a:rPr lang="zh-TW" altLang="en-US" sz="2000" kern="1200" dirty="0">
              <a:latin typeface="Yu Gothic UI Semibold" panose="020B0700000000000000" pitchFamily="34" charset="-128"/>
              <a:ea typeface="Yu Gothic UI Semibold" panose="020B0700000000000000" pitchFamily="34" charset="-128"/>
            </a:rPr>
          </a:br>
          <a:r>
            <a:rPr lang="zh-TW" altLang="en-US" sz="2000" kern="1200" dirty="0">
              <a:latin typeface="Yu Gothic UI Semibold" panose="020B0700000000000000" pitchFamily="34" charset="-128"/>
              <a:ea typeface="Yu Gothic UI Semibold" panose="020B0700000000000000" pitchFamily="34" charset="-128"/>
            </a:rPr>
            <a:t>2.增加的交通量</a:t>
          </a:r>
          <a:br>
            <a:rPr lang="zh-TW" altLang="en-US" sz="2000" kern="1200" dirty="0">
              <a:latin typeface="Yu Gothic UI Semibold" panose="020B0700000000000000" pitchFamily="34" charset="-128"/>
              <a:ea typeface="Yu Gothic UI Semibold" panose="020B0700000000000000" pitchFamily="34" charset="-128"/>
            </a:rPr>
          </a:br>
          <a:r>
            <a:rPr lang="zh-TW" altLang="en-US" sz="2000" kern="1200" dirty="0">
              <a:latin typeface="Yu Gothic UI Semibold" panose="020B0700000000000000" pitchFamily="34" charset="-128"/>
              <a:ea typeface="Yu Gothic UI Semibold" panose="020B0700000000000000" pitchFamily="34" charset="-128"/>
            </a:rPr>
            <a:t>3.心理因素</a:t>
          </a:r>
          <a:br>
            <a:rPr lang="zh-TW" altLang="en-US" sz="2000" kern="1200" dirty="0">
              <a:latin typeface="Yu Gothic UI Semibold" panose="020B0700000000000000" pitchFamily="34" charset="-128"/>
              <a:ea typeface="Yu Gothic UI Semibold" panose="020B0700000000000000" pitchFamily="34" charset="-128"/>
            </a:rPr>
          </a:br>
          <a:r>
            <a:rPr lang="en-US" altLang="zh-TW" sz="2000" kern="1200" dirty="0">
              <a:latin typeface="Yu Gothic UI Semibold" panose="020B0700000000000000" pitchFamily="34" charset="-128"/>
              <a:ea typeface="Yu Gothic UI Semibold" panose="020B0700000000000000" pitchFamily="34" charset="-128"/>
            </a:rPr>
            <a:t>4.</a:t>
          </a:r>
          <a:r>
            <a:rPr lang="zh-TW" altLang="en-US" sz="2000" kern="1200" dirty="0">
              <a:latin typeface="Yu Gothic UI Semibold" panose="020B0700000000000000" pitchFamily="34" charset="-128"/>
              <a:ea typeface="Yu Gothic UI Semibold" panose="020B0700000000000000" pitchFamily="34" charset="-128"/>
            </a:rPr>
            <a:t>統計偏差</a:t>
          </a:r>
          <a:endParaRPr lang="zh-TW" altLang="en-US" sz="2000" kern="1200" dirty="0"/>
        </a:p>
      </dsp:txBody>
      <dsp:txXfrm>
        <a:off x="1408834" y="2737538"/>
        <a:ext cx="4700085" cy="2393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8D5BB-5118-4A4B-8DF5-49633A620B04}">
      <dsp:nvSpPr>
        <dsp:cNvPr id="0" name=""/>
        <dsp:cNvSpPr/>
      </dsp:nvSpPr>
      <dsp:spPr>
        <a:xfrm>
          <a:off x="3287515" y="202990"/>
          <a:ext cx="2803383" cy="19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solidFill>
                <a:schemeClr val="lt1"/>
              </a:solidFill>
              <a:latin typeface="Yu Gothic UI Semibold" panose="020B0700000000000000" pitchFamily="34" charset="-128"/>
              <a:ea typeface="Yu Gothic UI Semibold" panose="020B0700000000000000" pitchFamily="34" charset="-128"/>
            </a:rPr>
            <a:t>       根據當事者事故年齡長條圖顯示，</a:t>
          </a:r>
          <a:r>
            <a:rPr lang="zh-TW" altLang="en-US" sz="2000" kern="1200" dirty="0">
              <a:solidFill>
                <a:schemeClr val="lt1"/>
              </a:solidFill>
              <a:latin typeface="Yu Gothic UI Semibold" panose="020B0700000000000000" pitchFamily="34" charset="-128"/>
              <a:ea typeface="Yu Gothic UI Semibold" panose="020B0700000000000000" pitchFamily="34" charset="-128"/>
              <a:sym typeface="Arial"/>
            </a:rPr>
            <a:t>當事者事故發生年齡在</a:t>
          </a:r>
          <a:r>
            <a:rPr lang="en-US" altLang="zh-TW" sz="2000" kern="1200" dirty="0">
              <a:solidFill>
                <a:schemeClr val="lt1"/>
              </a:solidFill>
              <a:latin typeface="Yu Gothic UI Semibold" panose="020B0700000000000000" pitchFamily="34" charset="-128"/>
              <a:ea typeface="Yu Gothic UI Semibold" panose="020B0700000000000000" pitchFamily="34" charset="-128"/>
              <a:sym typeface="Arial"/>
            </a:rPr>
            <a:t>18~28</a:t>
          </a:r>
          <a:r>
            <a:rPr lang="zh-TW" altLang="en-US" sz="2000" kern="1200" dirty="0">
              <a:solidFill>
                <a:schemeClr val="lt1"/>
              </a:solidFill>
              <a:latin typeface="Yu Gothic UI Semibold" panose="020B0700000000000000" pitchFamily="34" charset="-128"/>
              <a:ea typeface="Yu Gothic UI Semibold" panose="020B0700000000000000" pitchFamily="34" charset="-128"/>
              <a:sym typeface="Arial"/>
            </a:rPr>
            <a:t>歲區間占比最重</a:t>
          </a:r>
          <a:endParaRPr lang="zh-TW" altLang="en-US" sz="2000" kern="1200" dirty="0"/>
        </a:p>
      </dsp:txBody>
      <dsp:txXfrm>
        <a:off x="3287515" y="202990"/>
        <a:ext cx="2803383" cy="1962686"/>
      </dsp:txXfrm>
    </dsp:sp>
    <dsp:sp modelId="{4B5DC570-96BF-40D7-B19E-122A7F102ABE}">
      <dsp:nvSpPr>
        <dsp:cNvPr id="0" name=""/>
        <dsp:cNvSpPr/>
      </dsp:nvSpPr>
      <dsp:spPr>
        <a:xfrm>
          <a:off x="3299488" y="2990955"/>
          <a:ext cx="2809431" cy="177637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Yu Gothic UI Semibold" panose="020B0700000000000000" pitchFamily="34" charset="-128"/>
              <a:ea typeface="Yu Gothic UI Semibold" panose="020B0700000000000000" pitchFamily="34" charset="-128"/>
            </a:rPr>
            <a:t>       其中前三大肇因分別是未注意車前狀態、未依規定讓車、違反號誌管制或指揮</a:t>
          </a:r>
          <a:endParaRPr lang="zh-TW" altLang="en-US" sz="2000" kern="1200" dirty="0"/>
        </a:p>
      </dsp:txBody>
      <dsp:txXfrm>
        <a:off x="3299488" y="2990955"/>
        <a:ext cx="2809431" cy="1776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C0829-4D0A-4F52-A099-651D342CAF33}">
      <dsp:nvSpPr>
        <dsp:cNvPr id="0" name=""/>
        <dsp:cNvSpPr/>
      </dsp:nvSpPr>
      <dsp:spPr>
        <a:xfrm>
          <a:off x="0" y="481197"/>
          <a:ext cx="10610575" cy="4244230"/>
        </a:xfrm>
        <a:prstGeom prst="leftRightRibb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BFAECC2-CBFF-4F8F-BE6C-97A906A6A205}">
      <dsp:nvSpPr>
        <dsp:cNvPr id="0" name=""/>
        <dsp:cNvSpPr/>
      </dsp:nvSpPr>
      <dsp:spPr>
        <a:xfrm>
          <a:off x="1273269" y="1329958"/>
          <a:ext cx="3501489"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03</a:t>
          </a:r>
          <a:endParaRPr lang="zh-TW" altLang="en-US" sz="6500" kern="1200" dirty="0"/>
        </a:p>
      </dsp:txBody>
      <dsp:txXfrm>
        <a:off x="1273269" y="1329958"/>
        <a:ext cx="3501489" cy="2079672"/>
      </dsp:txXfrm>
    </dsp:sp>
    <dsp:sp modelId="{B13FA50E-549D-4460-B0E6-F351E713CE5D}">
      <dsp:nvSpPr>
        <dsp:cNvPr id="0" name=""/>
        <dsp:cNvSpPr/>
      </dsp:nvSpPr>
      <dsp:spPr>
        <a:xfrm>
          <a:off x="5305287" y="2009035"/>
          <a:ext cx="4138124"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t>問題與解決</a:t>
          </a:r>
        </a:p>
      </dsp:txBody>
      <dsp:txXfrm>
        <a:off x="5305287" y="2009035"/>
        <a:ext cx="4138124" cy="20796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C0829-4D0A-4F52-A099-651D342CAF33}">
      <dsp:nvSpPr>
        <dsp:cNvPr id="0" name=""/>
        <dsp:cNvSpPr/>
      </dsp:nvSpPr>
      <dsp:spPr>
        <a:xfrm>
          <a:off x="0" y="481197"/>
          <a:ext cx="10610575" cy="4244230"/>
        </a:xfrm>
        <a:prstGeom prst="leftRightRibb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BFAECC2-CBFF-4F8F-BE6C-97A906A6A205}">
      <dsp:nvSpPr>
        <dsp:cNvPr id="0" name=""/>
        <dsp:cNvSpPr/>
      </dsp:nvSpPr>
      <dsp:spPr>
        <a:xfrm>
          <a:off x="1273269" y="1329958"/>
          <a:ext cx="3501489"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04</a:t>
          </a:r>
          <a:endParaRPr lang="zh-TW" altLang="en-US" sz="6500" kern="1200" dirty="0"/>
        </a:p>
      </dsp:txBody>
      <dsp:txXfrm>
        <a:off x="1273269" y="1329958"/>
        <a:ext cx="3501489" cy="2079672"/>
      </dsp:txXfrm>
    </dsp:sp>
    <dsp:sp modelId="{B13FA50E-549D-4460-B0E6-F351E713CE5D}">
      <dsp:nvSpPr>
        <dsp:cNvPr id="0" name=""/>
        <dsp:cNvSpPr/>
      </dsp:nvSpPr>
      <dsp:spPr>
        <a:xfrm>
          <a:off x="5305287" y="2009035"/>
          <a:ext cx="4138124" cy="207967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0" tIns="231140" rIns="0" bIns="247650" numCol="1" spcCol="1270" anchor="ctr" anchorCtr="0">
          <a:noAutofit/>
        </a:bodyPr>
        <a:lstStyle/>
        <a:p>
          <a:pPr marL="0" lvl="0" indent="0" algn="ctr" defTabSz="2889250">
            <a:lnSpc>
              <a:spcPct val="90000"/>
            </a:lnSpc>
            <a:spcBef>
              <a:spcPct val="0"/>
            </a:spcBef>
            <a:spcAft>
              <a:spcPct val="35000"/>
            </a:spcAft>
            <a:buNone/>
          </a:pPr>
          <a:r>
            <a:rPr lang="zh-TW" altLang="en-US" sz="6500" kern="1200" dirty="0"/>
            <a:t>總結與感想</a:t>
          </a:r>
        </a:p>
      </dsp:txBody>
      <dsp:txXfrm>
        <a:off x="5305287" y="2009035"/>
        <a:ext cx="4138124" cy="207967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3T18:26:20.61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1,'2033'0,"-2022"0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6T07:09:48.167"/>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0,'1596'0,"-1586"0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6T07:09:59.717"/>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0,'1596'0,"-1586"0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6T07:10:00.440"/>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0,'1596'0,"-1586"0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3T18:27:47.448"/>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0,'2100'0,"-2087"0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3T18:28:21.838"/>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0,'2100'0,"-2087"0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3T18:28:25.850"/>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0 0,'2100'0,"-2087"0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4T21:35:04.003"/>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1 2243,'2234'-2235,"-2226"2228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4T21:35:04.004"/>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1 2243,'2234'-2235,"-2226"2228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4T21:35:04.005"/>
    </inkml:context>
    <inkml:brush xml:id="br0">
      <inkml:brushProperty name="width" value="0.2" units="cm"/>
      <inkml:brushProperty name="height" value="0.4" units="cm"/>
      <inkml:brushProperty name="color" value="#FFACD5"/>
      <inkml:brushProperty name="tip" value="rectangle"/>
      <inkml:brushProperty name="rasterOp" value="maskPen"/>
      <inkml:brushProperty name="ignorePressure" value="1"/>
    </inkml:brush>
  </inkml:definitions>
  <inkml:trace contextRef="#ctx0" brushRef="#br0">1 2243,'2234'-2235,"-2226"2228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4T21:35:04.0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2112,'2103'-2102,"-2094"2092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6T07:09:33.0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1,'1597'0,"-1588"0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4D721-1CF5-459C-8AA5-160CBFDF9C08}" type="datetimeFigureOut">
              <a:rPr lang="zh-TW" altLang="en-US" smtClean="0"/>
              <a:t>2024/2/26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AD39E-A32F-45DC-990E-67E953391E41}" type="slidenum">
              <a:rPr lang="zh-TW" altLang="en-US" smtClean="0"/>
              <a:t>‹#›</a:t>
            </a:fld>
            <a:endParaRPr lang="zh-TW" altLang="en-US"/>
          </a:p>
        </p:txBody>
      </p:sp>
    </p:spTree>
    <p:extLst>
      <p:ext uri="{BB962C8B-B14F-4D97-AF65-F5344CB8AC3E}">
        <p14:creationId xmlns:p14="http://schemas.microsoft.com/office/powerpoint/2010/main" val="1199865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7EAD39E-A32F-45DC-990E-67E953391E41}" type="slidenum">
              <a:rPr lang="zh-TW" altLang="en-US" smtClean="0"/>
              <a:t>11</a:t>
            </a:fld>
            <a:endParaRPr lang="zh-TW" altLang="en-US"/>
          </a:p>
        </p:txBody>
      </p:sp>
    </p:spTree>
    <p:extLst>
      <p:ext uri="{BB962C8B-B14F-4D97-AF65-F5344CB8AC3E}">
        <p14:creationId xmlns:p14="http://schemas.microsoft.com/office/powerpoint/2010/main" val="257800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CE79EA08-37EC-42E1-82D1-F974124DDEEA}" type="datetime1">
              <a:rPr lang="en-US" altLang="zh-TW"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4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A4AC82-121E-4B58-AD9F-0A4E77F48875}" type="datetime1">
              <a:rPr lang="en-US" altLang="zh-TW"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6855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E53977-B64F-4448-A389-7E868775C05F}" type="datetime1">
              <a:rPr lang="en-US" altLang="zh-TW"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2073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0CCFBC2-B237-434B-B321-DBD3E3763F39}" type="datetime1">
              <a:rPr lang="en-US" altLang="zh-TW"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15532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3624600-65BD-4442-A14C-9A28C844953B}" type="datetime1">
              <a:rPr lang="en-US" altLang="zh-TW"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50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959845C-CC18-4444-A597-BC7AE0C65AA3}" type="datetime1">
              <a:rPr lang="en-US" altLang="zh-TW"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6380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E38B-17B5-45C7-9931-C0194791F249}" type="datetime1">
              <a:rPr lang="en-US" altLang="zh-TW" smtClean="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1952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A2D9F6-4C84-41C6-B6D4-160074807DF4}" type="datetime1">
              <a:rPr lang="en-US" altLang="zh-TW"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43085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52978B-E6B4-48D3-B318-5591BC6C6F05}" type="datetime1">
              <a:rPr lang="en-US" altLang="zh-TW" smtClean="0"/>
              <a:t>2/26/2024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20020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4BC359C-4B63-497A-98C6-4FBDFBD59808}" type="datetime1">
              <a:rPr lang="en-US" altLang="zh-TW" smtClean="0"/>
              <a:t>2/26/2024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42399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275C4D11-8541-424F-8F22-33A235049D58}" type="datetime1">
              <a:rPr lang="en-US" altLang="zh-TW"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8057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8A89FAC-6F58-46E1-8795-7B6D51F8CF1D}" type="datetime1">
              <a:rPr lang="en-US" altLang="zh-TW" smtClean="0"/>
              <a:t>2/26/2024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6002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5.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image" Target="../media/image19.png"/><Relationship Id="rId3" Type="http://schemas.openxmlformats.org/officeDocument/2006/relationships/customXml" Target="../ink/ink1.xml"/><Relationship Id="rId21" Type="http://schemas.openxmlformats.org/officeDocument/2006/relationships/customXml" Target="../ink/ink11.xml"/><Relationship Id="rId7" Type="http://schemas.openxmlformats.org/officeDocument/2006/relationships/image" Target="../media/image24.png"/><Relationship Id="rId12" Type="http://schemas.openxmlformats.org/officeDocument/2006/relationships/image" Target="../media/image25.png"/><Relationship Id="rId17" Type="http://schemas.openxmlformats.org/officeDocument/2006/relationships/customXml" Target="../ink/ink9.xm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23.png"/><Relationship Id="rId15" Type="http://schemas.openxmlformats.org/officeDocument/2006/relationships/customXml" Target="../ink/ink8.xml"/><Relationship Id="rId10" Type="http://schemas.openxmlformats.org/officeDocument/2006/relationships/image" Target="../media/image18.png"/><Relationship Id="rId19" Type="http://schemas.openxmlformats.org/officeDocument/2006/relationships/customXml" Target="../ink/ink10.xml"/><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2.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10" Type="http://schemas.microsoft.com/office/2007/relationships/hdphoto" Target="../media/hdphoto3.wdp"/><Relationship Id="rId4" Type="http://schemas.openxmlformats.org/officeDocument/2006/relationships/diagramQuickStyle" Target="../diagrams/quickStyle7.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10" Type="http://schemas.microsoft.com/office/2007/relationships/hdphoto" Target="../media/hdphoto3.wdp"/><Relationship Id="rId4" Type="http://schemas.openxmlformats.org/officeDocument/2006/relationships/diagramQuickStyle" Target="../diagrams/quickStyle8.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microsoft.com/office/2007/relationships/hdphoto" Target="../media/hdphoto3.wdp"/><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10" Type="http://schemas.microsoft.com/office/2007/relationships/hdphoto" Target="../media/hdphoto3.wdp"/><Relationship Id="rId4" Type="http://schemas.openxmlformats.org/officeDocument/2006/relationships/diagramQuickStyle" Target="../diagrams/quickStyle4.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7026685" y="932806"/>
            <a:ext cx="5317183" cy="2656083"/>
          </a:xfrm>
        </p:spPr>
        <p:txBody>
          <a:bodyPr>
            <a:normAutofit/>
          </a:bodyPr>
          <a:lstStyle/>
          <a:p>
            <a:pPr>
              <a:lnSpc>
                <a:spcPct val="90000"/>
              </a:lnSpc>
            </a:pPr>
            <a:r>
              <a:rPr lang="zh-TW" altLang="en-US" sz="5500" dirty="0">
                <a:solidFill>
                  <a:srgbClr val="FF0000"/>
                </a:solidFill>
                <a:latin typeface="Verdana Pro"/>
                <a:ea typeface="微軟正黑體"/>
              </a:rPr>
              <a:t>111年A1</a:t>
            </a:r>
            <a:br>
              <a:rPr lang="zh-TW" altLang="en-US" sz="5500" dirty="0">
                <a:latin typeface="Verdana Pro"/>
                <a:ea typeface="微軟正黑體"/>
              </a:rPr>
            </a:br>
            <a:r>
              <a:rPr lang="zh-TW" altLang="en-US" sz="5500" dirty="0">
                <a:solidFill>
                  <a:srgbClr val="FF0000"/>
                </a:solidFill>
                <a:latin typeface="Verdana Pro"/>
                <a:ea typeface="微軟正黑體"/>
              </a:rPr>
              <a:t>交通事</a:t>
            </a:r>
            <a:br>
              <a:rPr lang="zh-TW" altLang="en-US" sz="5500" dirty="0">
                <a:latin typeface="Verdana Pro"/>
                <a:ea typeface="微軟正黑體"/>
              </a:rPr>
            </a:br>
            <a:r>
              <a:rPr lang="zh-TW" altLang="en-US" sz="5500" dirty="0">
                <a:solidFill>
                  <a:srgbClr val="FF0000"/>
                </a:solidFill>
                <a:latin typeface="Verdana Pro"/>
                <a:ea typeface="微軟正黑體"/>
              </a:rPr>
              <a:t>故分析</a:t>
            </a:r>
          </a:p>
        </p:txBody>
      </p:sp>
      <p:sp>
        <p:nvSpPr>
          <p:cNvPr id="3" name="副標題 2"/>
          <p:cNvSpPr>
            <a:spLocks noGrp="1"/>
          </p:cNvSpPr>
          <p:nvPr>
            <p:ph type="subTitle" idx="1"/>
          </p:nvPr>
        </p:nvSpPr>
        <p:spPr>
          <a:xfrm>
            <a:off x="7255871" y="4669197"/>
            <a:ext cx="3179628" cy="1096899"/>
          </a:xfrm>
        </p:spPr>
        <p:txBody>
          <a:bodyPr>
            <a:normAutofit/>
          </a:bodyPr>
          <a:lstStyle/>
          <a:p>
            <a:r>
              <a:rPr lang="zh-TW" altLang="en-US">
                <a:ea typeface="微軟正黑體"/>
              </a:rPr>
              <a:t>報告者:許志朋</a:t>
            </a:r>
          </a:p>
        </p:txBody>
      </p:sp>
      <p:pic>
        <p:nvPicPr>
          <p:cNvPr id="5" name="圖片 4" descr="卡通商务人物png图片免费下载-素材nqmsanw-88ICON">
            <a:extLst>
              <a:ext uri="{FF2B5EF4-FFF2-40B4-BE49-F238E27FC236}">
                <a16:creationId xmlns:a16="http://schemas.microsoft.com/office/drawing/2014/main" id="{4B776F4F-6438-3096-28A2-84D35B1005D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a14:imgEffect>
                    <a14:imgEffect>
                      <a14:brightnessContrast/>
                    </a14:imgEffect>
                  </a14:imgLayer>
                </a14:imgProps>
              </a:ext>
            </a:extLst>
          </a:blip>
          <a:srcRect l="3794" r="12752" b="-1"/>
          <a:stretch/>
        </p:blipFill>
        <p:spPr>
          <a:xfrm>
            <a:off x="726187" y="992182"/>
            <a:ext cx="4973212" cy="4335340"/>
          </a:xfrm>
          <a:prstGeom prst="rect">
            <a:avLst/>
          </a:prstGeom>
          <a:ln w="228600" cap="sq" cmpd="thickThin">
            <a:solidFill>
              <a:srgbClr val="000000"/>
            </a:solidFill>
            <a:prstDash val="solid"/>
            <a:miter lim="800000"/>
          </a:ln>
          <a:effectLst>
            <a:innerShdw blurRad="76200">
              <a:srgbClr val="000000"/>
            </a:innerShdw>
          </a:effectLst>
        </p:spPr>
      </p:pic>
      <p:sp>
        <p:nvSpPr>
          <p:cNvPr id="4" name="投影片編號版面配置區 3">
            <a:extLst>
              <a:ext uri="{FF2B5EF4-FFF2-40B4-BE49-F238E27FC236}">
                <a16:creationId xmlns:a16="http://schemas.microsoft.com/office/drawing/2014/main" id="{586F6D5D-3882-B858-5D92-C1E68D03CB6F}"/>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59212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566711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肇事原因</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文字方塊 4">
            <a:extLst>
              <a:ext uri="{FF2B5EF4-FFF2-40B4-BE49-F238E27FC236}">
                <a16:creationId xmlns:a16="http://schemas.microsoft.com/office/drawing/2014/main" id="{C06926B5-883E-9A6F-B6D6-C691E6CD5EFE}"/>
              </a:ext>
            </a:extLst>
          </p:cNvPr>
          <p:cNvSpPr txBox="1"/>
          <p:nvPr/>
        </p:nvSpPr>
        <p:spPr>
          <a:xfrm>
            <a:off x="602186" y="116249"/>
            <a:ext cx="10822991" cy="1744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a:t>
            </a:r>
            <a:endParaRPr lang="en-US" altLang="zh-TW" sz="2000" dirty="0">
              <a:latin typeface="Yu Gothic UI Semibold" panose="020B0700000000000000" pitchFamily="34" charset="-128"/>
              <a:ea typeface="Yu Gothic UI Semibold" panose="020B0700000000000000" pitchFamily="34" charset="-128"/>
            </a:endParaRPr>
          </a:p>
        </p:txBody>
      </p:sp>
      <p:pic>
        <p:nvPicPr>
          <p:cNvPr id="6" name="圖片 5" descr="一張含有 文字, 螢幕擷取畫面 的圖片&#10;&#10;自動產生的描述">
            <a:extLst>
              <a:ext uri="{FF2B5EF4-FFF2-40B4-BE49-F238E27FC236}">
                <a16:creationId xmlns:a16="http://schemas.microsoft.com/office/drawing/2014/main" id="{FEB4316A-1B95-1496-932B-DC5293819E72}"/>
              </a:ext>
            </a:extLst>
          </p:cNvPr>
          <p:cNvPicPr>
            <a:picLocks noChangeAspect="1"/>
          </p:cNvPicPr>
          <p:nvPr/>
        </p:nvPicPr>
        <p:blipFill>
          <a:blip r:embed="rId2"/>
          <a:stretch>
            <a:fillRect/>
          </a:stretch>
        </p:blipFill>
        <p:spPr>
          <a:xfrm>
            <a:off x="6427498" y="2191776"/>
            <a:ext cx="5339561" cy="4028776"/>
          </a:xfrm>
          <a:prstGeom prst="rect">
            <a:avLst/>
          </a:prstGeom>
        </p:spPr>
      </p:pic>
      <p:grpSp>
        <p:nvGrpSpPr>
          <p:cNvPr id="12" name="群組 11">
            <a:extLst>
              <a:ext uri="{FF2B5EF4-FFF2-40B4-BE49-F238E27FC236}">
                <a16:creationId xmlns:a16="http://schemas.microsoft.com/office/drawing/2014/main" id="{347D4EE3-ACCE-3406-CDC8-9C25F637B4FD}"/>
              </a:ext>
            </a:extLst>
          </p:cNvPr>
          <p:cNvGrpSpPr/>
          <p:nvPr/>
        </p:nvGrpSpPr>
        <p:grpSpPr>
          <a:xfrm>
            <a:off x="260303" y="751773"/>
            <a:ext cx="11506756" cy="1291979"/>
            <a:chOff x="3300893" y="210486"/>
            <a:chExt cx="2803383" cy="1641491"/>
          </a:xfrm>
        </p:grpSpPr>
        <p:sp>
          <p:nvSpPr>
            <p:cNvPr id="13" name="矩形 12">
              <a:extLst>
                <a:ext uri="{FF2B5EF4-FFF2-40B4-BE49-F238E27FC236}">
                  <a16:creationId xmlns:a16="http://schemas.microsoft.com/office/drawing/2014/main" id="{536470A1-2CA7-7B77-937D-01B14F5E6066}"/>
                </a:ext>
              </a:extLst>
            </p:cNvPr>
            <p:cNvSpPr/>
            <p:nvPr/>
          </p:nvSpPr>
          <p:spPr>
            <a:xfrm>
              <a:off x="3300893" y="210486"/>
              <a:ext cx="2803383" cy="16414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14" name="文字方塊 13">
              <a:extLst>
                <a:ext uri="{FF2B5EF4-FFF2-40B4-BE49-F238E27FC236}">
                  <a16:creationId xmlns:a16="http://schemas.microsoft.com/office/drawing/2014/main" id="{EA4F638C-E862-0247-7330-E090AC89C877}"/>
                </a:ext>
              </a:extLst>
            </p:cNvPr>
            <p:cNvSpPr txBox="1"/>
            <p:nvPr/>
          </p:nvSpPr>
          <p:spPr>
            <a:xfrm>
              <a:off x="3300893" y="210486"/>
              <a:ext cx="2803383" cy="16414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根據肇事原因圓餅圖顯示未注意車前狀態占比最高，而未注意車前狀態大致又可分為分心駕駛、疲勞駕駛、駕駛速度過快、駕駛技能和經驗不足</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研究表明，睡眠剝奪會導致類似於酒醉的精神損害，</a:t>
              </a:r>
              <a:r>
                <a:rPr lang="en-US" altLang="zh-TW" sz="2000" dirty="0">
                  <a:latin typeface="Yu Gothic UI Semibold" panose="020B0700000000000000" pitchFamily="34" charset="-128"/>
                  <a:ea typeface="Yu Gothic UI Semibold" panose="020B0700000000000000" pitchFamily="34" charset="-128"/>
                </a:rPr>
                <a:t>24</a:t>
              </a:r>
              <a:r>
                <a:rPr lang="zh-TW" altLang="en-US" sz="2000" dirty="0">
                  <a:latin typeface="Yu Gothic UI Semibold" panose="020B0700000000000000" pitchFamily="34" charset="-128"/>
                  <a:ea typeface="Yu Gothic UI Semibold" panose="020B0700000000000000" pitchFamily="34" charset="-128"/>
                </a:rPr>
                <a:t>小時的睡眠剝奪大致相當於</a:t>
              </a:r>
              <a:r>
                <a:rPr lang="en-US" altLang="zh-TW" sz="2000" dirty="0">
                  <a:latin typeface="Yu Gothic UI Semibold" panose="020B0700000000000000" pitchFamily="34" charset="-128"/>
                  <a:ea typeface="Yu Gothic UI Semibold" panose="020B0700000000000000" pitchFamily="34" charset="-128"/>
                </a:rPr>
                <a:t>0.10%</a:t>
              </a:r>
              <a:r>
                <a:rPr lang="zh-TW" altLang="en-US" sz="2000" dirty="0">
                  <a:latin typeface="Yu Gothic UI Semibold" panose="020B0700000000000000" pitchFamily="34" charset="-128"/>
                  <a:ea typeface="Yu Gothic UI Semibold" panose="020B0700000000000000" pitchFamily="34" charset="-128"/>
                </a:rPr>
                <a:t>的血液酒精含量，而喝酒血液酒精含量達</a:t>
              </a:r>
              <a:r>
                <a:rPr lang="en-US" altLang="zh-TW" sz="2000" dirty="0">
                  <a:latin typeface="Yu Gothic UI Semibold" panose="020B0700000000000000" pitchFamily="34" charset="-128"/>
                  <a:ea typeface="Yu Gothic UI Semibold" panose="020B0700000000000000" pitchFamily="34" charset="-128"/>
                </a:rPr>
                <a:t>0.03%</a:t>
              </a:r>
              <a:r>
                <a:rPr lang="zh-TW" altLang="en-US" sz="2000" dirty="0">
                  <a:latin typeface="Yu Gothic UI Semibold" panose="020B0700000000000000" pitchFamily="34" charset="-128"/>
                  <a:ea typeface="Yu Gothic UI Semibold" panose="020B0700000000000000" pitchFamily="34" charset="-128"/>
                </a:rPr>
                <a:t>以上就被視為酒後駕車</a:t>
              </a:r>
              <a:endParaRPr lang="en-US" altLang="zh-TW" sz="2000" dirty="0">
                <a:latin typeface="Yu Gothic UI Semibold" panose="020B0700000000000000" pitchFamily="34" charset="-128"/>
                <a:ea typeface="Yu Gothic UI Semibold" panose="020B0700000000000000" pitchFamily="34" charset="-128"/>
              </a:endParaRPr>
            </a:p>
          </p:txBody>
        </p:sp>
      </p:grpSp>
      <p:pic>
        <p:nvPicPr>
          <p:cNvPr id="16" name="圖片 15">
            <a:extLst>
              <a:ext uri="{FF2B5EF4-FFF2-40B4-BE49-F238E27FC236}">
                <a16:creationId xmlns:a16="http://schemas.microsoft.com/office/drawing/2014/main" id="{3D74E5EE-8D1C-283E-E008-43EE84E68760}"/>
              </a:ext>
            </a:extLst>
          </p:cNvPr>
          <p:cNvPicPr>
            <a:picLocks noChangeAspect="1"/>
          </p:cNvPicPr>
          <p:nvPr/>
        </p:nvPicPr>
        <p:blipFill>
          <a:blip r:embed="rId3"/>
          <a:stretch>
            <a:fillRect/>
          </a:stretch>
        </p:blipFill>
        <p:spPr>
          <a:xfrm>
            <a:off x="260303" y="2191776"/>
            <a:ext cx="5617389" cy="4028776"/>
          </a:xfrm>
          <a:prstGeom prst="rect">
            <a:avLst/>
          </a:prstGeom>
        </p:spPr>
      </p:pic>
    </p:spTree>
    <p:extLst>
      <p:ext uri="{BB962C8B-B14F-4D97-AF65-F5344CB8AC3E}">
        <p14:creationId xmlns:p14="http://schemas.microsoft.com/office/powerpoint/2010/main" val="303884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5" y="157012"/>
            <a:ext cx="7689475"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疲勞駕駛跟酒駕的差別是什麼</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2" name="群組 1">
            <a:extLst>
              <a:ext uri="{FF2B5EF4-FFF2-40B4-BE49-F238E27FC236}">
                <a16:creationId xmlns:a16="http://schemas.microsoft.com/office/drawing/2014/main" id="{15113141-32D0-FE24-175B-504953C7A243}"/>
              </a:ext>
            </a:extLst>
          </p:cNvPr>
          <p:cNvGrpSpPr/>
          <p:nvPr/>
        </p:nvGrpSpPr>
        <p:grpSpPr>
          <a:xfrm>
            <a:off x="887702" y="933469"/>
            <a:ext cx="10409175" cy="1159159"/>
            <a:chOff x="1440680" y="0"/>
            <a:chExt cx="4668239" cy="2316914"/>
          </a:xfrm>
        </p:grpSpPr>
        <p:sp>
          <p:nvSpPr>
            <p:cNvPr id="3" name="矩形 2">
              <a:extLst>
                <a:ext uri="{FF2B5EF4-FFF2-40B4-BE49-F238E27FC236}">
                  <a16:creationId xmlns:a16="http://schemas.microsoft.com/office/drawing/2014/main" id="{E4BA2AA4-A637-7D3B-237F-4FEF629373AE}"/>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5" name="文字方塊 4">
              <a:extLst>
                <a:ext uri="{FF2B5EF4-FFF2-40B4-BE49-F238E27FC236}">
                  <a16:creationId xmlns:a16="http://schemas.microsoft.com/office/drawing/2014/main" id="{C06926B5-883E-9A6F-B6D6-C691E6CD5EFE}"/>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疲勞駕駛會產生一種微睡眠的狀態，會短暫失去對外界的認知，只要足足兩秒鐘甚至不到就可以偏離車道讓你喪命，而酒駕反應會減慢但還是有一些基本控制的能力</a:t>
              </a:r>
              <a:endParaRPr lang="en-US" altLang="zh-TW" sz="2000" kern="1200" dirty="0">
                <a:latin typeface="Yu Gothic UI Semibold" panose="020B0700000000000000" pitchFamily="34" charset="-128"/>
                <a:ea typeface="Yu Gothic UI Semibold" panose="020B0700000000000000" pitchFamily="34" charset="-128"/>
              </a:endParaRPr>
            </a:p>
          </p:txBody>
        </p:sp>
      </p:grpSp>
      <p:pic>
        <p:nvPicPr>
          <p:cNvPr id="8" name="圖片 7" descr="疲勞駕駛有哪些警訊？預防疲勞駕駛請這麼做！ | GoNews行新聞">
            <a:extLst>
              <a:ext uri="{FF2B5EF4-FFF2-40B4-BE49-F238E27FC236}">
                <a16:creationId xmlns:a16="http://schemas.microsoft.com/office/drawing/2014/main" id="{A8538542-C1D1-227F-FD4A-4678D2BA5A19}"/>
              </a:ext>
            </a:extLst>
          </p:cNvPr>
          <p:cNvPicPr>
            <a:picLocks noChangeAspect="1"/>
          </p:cNvPicPr>
          <p:nvPr/>
        </p:nvPicPr>
        <p:blipFill>
          <a:blip r:embed="rId3"/>
          <a:stretch>
            <a:fillRect/>
          </a:stretch>
        </p:blipFill>
        <p:spPr>
          <a:xfrm>
            <a:off x="887702" y="2479493"/>
            <a:ext cx="5626564" cy="3643786"/>
          </a:xfrm>
          <a:prstGeom prst="rect">
            <a:avLst/>
          </a:prstGeom>
        </p:spPr>
      </p:pic>
      <p:pic>
        <p:nvPicPr>
          <p:cNvPr id="10" name="圖片 9" descr="一張含有 文字, 枕頭 的圖片&#10;&#10;自動產生的描述">
            <a:extLst>
              <a:ext uri="{FF2B5EF4-FFF2-40B4-BE49-F238E27FC236}">
                <a16:creationId xmlns:a16="http://schemas.microsoft.com/office/drawing/2014/main" id="{0F8E91A5-E729-B5D7-3416-F6DE487129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16" b="95369" l="3871" r="90538">
                        <a14:foregroundMark x1="12043" y1="7033" x2="12473" y2="19211"/>
                        <a14:foregroundMark x1="8387" y1="7719" x2="25376" y2="10292"/>
                        <a14:foregroundMark x1="15054" y1="6003" x2="8796" y2="4055"/>
                        <a14:foregroundMark x1="9032" y1="26758" x2="10538" y2="69640"/>
                        <a14:foregroundMark x1="12043" y1="62093" x2="10968" y2="90738"/>
                        <a14:foregroundMark x1="8172" y1="85592" x2="8602" y2="95369"/>
                        <a14:foregroundMark x1="86237" y1="92281" x2="89677" y2="75643"/>
                        <a14:foregroundMark x1="89677" y1="75643" x2="87097" y2="59348"/>
                        <a14:foregroundMark x1="87097" y1="59348" x2="90538" y2="42539"/>
                        <a14:foregroundMark x1="90538" y1="42539" x2="86237" y2="20755"/>
                        <a14:foregroundMark x1="4301" y1="92281" x2="4301" y2="92281"/>
                        <a14:foregroundMark x1="4301" y1="91595" x2="4301" y2="91595"/>
                        <a14:foregroundMark x1="4301" y1="91424" x2="4301" y2="91424"/>
                        <a14:foregroundMark x1="3871" y1="91424" x2="4731" y2="91767"/>
                        <a14:foregroundMark x1="6882" y1="4460" x2="8817" y2="4460"/>
                        <a14:foregroundMark x1="31828" y1="42710" x2="31183" y2="44597"/>
                        <a14:foregroundMark x1="7527" y1="32762" x2="6452" y2="35163"/>
                        <a14:backgroundMark x1="6667" y1="3259" x2="6667" y2="3259"/>
                        <a14:backgroundMark x1="6667" y1="3259" x2="6667" y2="3259"/>
                        <a14:backgroundMark x1="5806" y1="3602" x2="5806" y2="3602"/>
                        <a14:backgroundMark x1="6237" y1="3602" x2="6882" y2="3602"/>
                        <a14:backgroundMark x1="7957" y1="3259" x2="6882" y2="3602"/>
                      </a14:backgroundRemoval>
                    </a14:imgEffect>
                  </a14:imgLayer>
                </a14:imgProps>
              </a:ext>
            </a:extLst>
          </a:blip>
          <a:stretch>
            <a:fillRect/>
          </a:stretch>
        </p:blipFill>
        <p:spPr>
          <a:xfrm>
            <a:off x="7917977" y="2629734"/>
            <a:ext cx="2493391" cy="3126988"/>
          </a:xfrm>
          <a:prstGeom prst="rect">
            <a:avLst/>
          </a:prstGeom>
        </p:spPr>
      </p:pic>
    </p:spTree>
    <p:extLst>
      <p:ext uri="{BB962C8B-B14F-4D97-AF65-F5344CB8AC3E}">
        <p14:creationId xmlns:p14="http://schemas.microsoft.com/office/powerpoint/2010/main" val="2840738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620774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當事者事故發生年齡</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18" name="資料庫圖表 17">
            <a:extLst>
              <a:ext uri="{FF2B5EF4-FFF2-40B4-BE49-F238E27FC236}">
                <a16:creationId xmlns:a16="http://schemas.microsoft.com/office/drawing/2014/main" id="{450A24AC-132E-2194-9C51-6B21C6301AAA}"/>
              </a:ext>
            </a:extLst>
          </p:cNvPr>
          <p:cNvGraphicFramePr/>
          <p:nvPr>
            <p:extLst>
              <p:ext uri="{D42A27DB-BD31-4B8C-83A1-F6EECF244321}">
                <p14:modId xmlns:p14="http://schemas.microsoft.com/office/powerpoint/2010/main" val="3085149377"/>
              </p:ext>
            </p:extLst>
          </p:nvPr>
        </p:nvGraphicFramePr>
        <p:xfrm>
          <a:off x="5989949" y="711010"/>
          <a:ext cx="6108920" cy="5216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圖片 2" descr="一張含有 文字, 螢幕擷取畫面, 繪圖, 行 的圖片&#10;&#10;自動產生的描述">
            <a:extLst>
              <a:ext uri="{FF2B5EF4-FFF2-40B4-BE49-F238E27FC236}">
                <a16:creationId xmlns:a16="http://schemas.microsoft.com/office/drawing/2014/main" id="{1188F047-35C8-F354-46E3-5E9A76DB9D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643" y="714167"/>
            <a:ext cx="8930729" cy="5216084"/>
          </a:xfrm>
          <a:prstGeom prst="rect">
            <a:avLst/>
          </a:prstGeom>
        </p:spPr>
      </p:pic>
    </p:spTree>
    <p:extLst>
      <p:ext uri="{BB962C8B-B14F-4D97-AF65-F5344CB8AC3E}">
        <p14:creationId xmlns:p14="http://schemas.microsoft.com/office/powerpoint/2010/main" val="26075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620774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事故車種</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5" name="群組 4">
            <a:extLst>
              <a:ext uri="{FF2B5EF4-FFF2-40B4-BE49-F238E27FC236}">
                <a16:creationId xmlns:a16="http://schemas.microsoft.com/office/drawing/2014/main" id="{4DF92A97-1969-2EF3-3020-1E04A65B91BC}"/>
              </a:ext>
            </a:extLst>
          </p:cNvPr>
          <p:cNvGrpSpPr/>
          <p:nvPr/>
        </p:nvGrpSpPr>
        <p:grpSpPr>
          <a:xfrm>
            <a:off x="8923183" y="1241447"/>
            <a:ext cx="3042876" cy="3880699"/>
            <a:chOff x="1440680" y="0"/>
            <a:chExt cx="4668239" cy="2316914"/>
          </a:xfrm>
        </p:grpSpPr>
        <p:sp>
          <p:nvSpPr>
            <p:cNvPr id="6" name="矩形 5">
              <a:extLst>
                <a:ext uri="{FF2B5EF4-FFF2-40B4-BE49-F238E27FC236}">
                  <a16:creationId xmlns:a16="http://schemas.microsoft.com/office/drawing/2014/main" id="{C60D9041-14B3-6DB6-4D16-C365D48D99FD}"/>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95B6513-926E-B973-7D05-3816B9CA54EF}"/>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r>
                <a:rPr lang="zh-TW" altLang="en-US" sz="2000" dirty="0">
                  <a:solidFill>
                    <a:schemeClr val="lt1"/>
                  </a:solidFill>
                  <a:latin typeface="Yu Gothic UI Semibold" panose="020B0700000000000000" pitchFamily="34" charset="-128"/>
                  <a:ea typeface="Yu Gothic UI Semibold" panose="020B0700000000000000" pitchFamily="34" charset="-128"/>
                </a:rPr>
                <a:t>       </a:t>
              </a:r>
              <a:r>
                <a:rPr lang="zh-TW" altLang="zh-TW" sz="2000" dirty="0">
                  <a:solidFill>
                    <a:schemeClr val="lt1"/>
                  </a:solidFill>
                  <a:latin typeface="Yu Gothic UI Semibold" panose="020B0700000000000000" pitchFamily="34" charset="-128"/>
                  <a:ea typeface="Yu Gothic UI Semibold" panose="020B0700000000000000" pitchFamily="34" charset="-128"/>
                </a:rPr>
                <a:t>根據事故</a:t>
              </a:r>
              <a:r>
                <a:rPr lang="zh-TW" altLang="en-US" sz="2000" dirty="0">
                  <a:solidFill>
                    <a:schemeClr val="lt1"/>
                  </a:solidFill>
                  <a:latin typeface="Yu Gothic UI Semibold" panose="020B0700000000000000" pitchFamily="34" charset="-128"/>
                  <a:ea typeface="Yu Gothic UI Semibold" panose="020B0700000000000000" pitchFamily="34" charset="-128"/>
                </a:rPr>
                <a:t>車種長條圖</a:t>
              </a:r>
              <a:r>
                <a:rPr lang="zh-TW" altLang="zh-TW" sz="2000" dirty="0">
                  <a:solidFill>
                    <a:schemeClr val="lt1"/>
                  </a:solidFill>
                  <a:latin typeface="Yu Gothic UI Semibold" panose="020B0700000000000000" pitchFamily="34" charset="-128"/>
                  <a:ea typeface="Yu Gothic UI Semibold" panose="020B0700000000000000" pitchFamily="34" charset="-128"/>
                </a:rPr>
                <a:t>顯示</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機車在發生事故率是第一名、小客車第二、人是第三有17.6%</a:t>
              </a:r>
              <a:endParaRPr lang="zh-TW" altLang="en-US" sz="2000" dirty="0">
                <a:latin typeface="Yu Gothic UI Semibold" panose="020B0700000000000000" pitchFamily="34" charset="-128"/>
                <a:ea typeface="Yu Gothic UI Semibold" panose="020B0700000000000000" pitchFamily="34" charset="-128"/>
              </a:endParaRPr>
            </a:p>
          </p:txBody>
        </p:sp>
      </p:grpSp>
      <p:pic>
        <p:nvPicPr>
          <p:cNvPr id="9" name="圖片 8">
            <a:extLst>
              <a:ext uri="{FF2B5EF4-FFF2-40B4-BE49-F238E27FC236}">
                <a16:creationId xmlns:a16="http://schemas.microsoft.com/office/drawing/2014/main" id="{973F2252-3460-2462-AD26-B29925398A4C}"/>
              </a:ext>
            </a:extLst>
          </p:cNvPr>
          <p:cNvPicPr>
            <a:picLocks noChangeAspect="1"/>
          </p:cNvPicPr>
          <p:nvPr/>
        </p:nvPicPr>
        <p:blipFill>
          <a:blip r:embed="rId2"/>
          <a:stretch>
            <a:fillRect/>
          </a:stretch>
        </p:blipFill>
        <p:spPr>
          <a:xfrm>
            <a:off x="440008" y="867679"/>
            <a:ext cx="8123819" cy="5285618"/>
          </a:xfrm>
          <a:prstGeom prst="rect">
            <a:avLst/>
          </a:prstGeom>
        </p:spPr>
      </p:pic>
    </p:spTree>
    <p:extLst>
      <p:ext uri="{BB962C8B-B14F-4D97-AF65-F5344CB8AC3E}">
        <p14:creationId xmlns:p14="http://schemas.microsoft.com/office/powerpoint/2010/main" val="421912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620774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處理單位</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5" name="群組 4">
            <a:extLst>
              <a:ext uri="{FF2B5EF4-FFF2-40B4-BE49-F238E27FC236}">
                <a16:creationId xmlns:a16="http://schemas.microsoft.com/office/drawing/2014/main" id="{4DF92A97-1969-2EF3-3020-1E04A65B91BC}"/>
              </a:ext>
            </a:extLst>
          </p:cNvPr>
          <p:cNvGrpSpPr/>
          <p:nvPr/>
        </p:nvGrpSpPr>
        <p:grpSpPr>
          <a:xfrm>
            <a:off x="284310" y="711010"/>
            <a:ext cx="11211005" cy="868295"/>
            <a:chOff x="1440680" y="0"/>
            <a:chExt cx="4668239" cy="2316914"/>
          </a:xfrm>
        </p:grpSpPr>
        <p:sp>
          <p:nvSpPr>
            <p:cNvPr id="6" name="矩形 5">
              <a:extLst>
                <a:ext uri="{FF2B5EF4-FFF2-40B4-BE49-F238E27FC236}">
                  <a16:creationId xmlns:a16="http://schemas.microsoft.com/office/drawing/2014/main" id="{C60D9041-14B3-6DB6-4D16-C365D48D99FD}"/>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95B6513-926E-B973-7D05-3816B9CA54EF}"/>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solidFill>
                    <a:schemeClr val="lt1"/>
                  </a:solidFill>
                  <a:latin typeface="Yu Gothic UI Semibold" panose="020B0700000000000000" pitchFamily="34" charset="-128"/>
                  <a:ea typeface="Yu Gothic UI Semibold" panose="020B0700000000000000" pitchFamily="34" charset="-128"/>
                </a:rPr>
                <a:t>      </a:t>
              </a:r>
              <a:r>
                <a:rPr lang="zh-TW" altLang="zh-TW" sz="2000" dirty="0">
                  <a:solidFill>
                    <a:schemeClr val="lt1"/>
                  </a:solidFill>
                  <a:latin typeface="Yu Gothic UI Semibold" panose="020B0700000000000000" pitchFamily="34" charset="-128"/>
                  <a:ea typeface="Yu Gothic UI Semibold" panose="020B0700000000000000" pitchFamily="34" charset="-128"/>
                </a:rPr>
                <a:t>根據</a:t>
              </a:r>
              <a:r>
                <a:rPr lang="zh-TW" altLang="en-US" sz="2000" dirty="0">
                  <a:solidFill>
                    <a:schemeClr val="lt1"/>
                  </a:solidFill>
                  <a:latin typeface="Yu Gothic UI Semibold" panose="020B0700000000000000" pitchFamily="34" charset="-128"/>
                  <a:ea typeface="Yu Gothic UI Semibold" panose="020B0700000000000000" pitchFamily="34" charset="-128"/>
                </a:rPr>
                <a:t>警局層長條圖顯示</a:t>
              </a:r>
              <a:r>
                <a:rPr lang="zh-TW" altLang="zh-TW" sz="2000" dirty="0">
                  <a:solidFill>
                    <a:schemeClr val="lt1"/>
                  </a:solidFill>
                  <a:latin typeface="Yu Gothic UI Semibold" panose="020B0700000000000000" pitchFamily="34" charset="-128"/>
                  <a:ea typeface="Yu Gothic UI Semibold" panose="020B0700000000000000" pitchFamily="34" charset="-128"/>
                </a:rPr>
                <a:t>，</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台北市人口</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占比排</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名第四但事故數量是6都最低</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在第</a:t>
              </a:r>
              <a:r>
                <a:rPr lang="en-US"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11</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名</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從</a:t>
              </a:r>
              <a:r>
                <a:rPr lang="zh-TW" altLang="en-US" sz="2000" dirty="0">
                  <a:solidFill>
                    <a:schemeClr val="lt1"/>
                  </a:solidFill>
                  <a:latin typeface="Yu Gothic UI Semibold" panose="020B0700000000000000" pitchFamily="34" charset="-128"/>
                  <a:ea typeface="Yu Gothic UI Semibold" panose="020B0700000000000000" pitchFamily="34" charset="-128"/>
                </a:rPr>
                <a:t>警局層長條</a:t>
              </a:r>
              <a:r>
                <a:rPr lang="zh-TW" altLang="en-US" sz="2000">
                  <a:solidFill>
                    <a:schemeClr val="lt1"/>
                  </a:solidFill>
                  <a:latin typeface="Yu Gothic UI Semibold" panose="020B0700000000000000" pitchFamily="34" charset="-128"/>
                  <a:ea typeface="Yu Gothic UI Semibold" panose="020B0700000000000000" pitchFamily="34" charset="-128"/>
                </a:rPr>
                <a:t>圖</a:t>
              </a:r>
              <a:r>
                <a:rPr lang="zh-TW" altLang="en-US" sz="2000">
                  <a:latin typeface="Yu Gothic UI Semibold" panose="020B0700000000000000" pitchFamily="34" charset="-128"/>
                  <a:ea typeface="Yu Gothic UI Semibold" panose="020B0700000000000000" pitchFamily="34" charset="-128"/>
                </a:rPr>
                <a:t>加上人口</a:t>
              </a:r>
              <a:r>
                <a:rPr lang="zh-TW" altLang="en-US" sz="2000" dirty="0">
                  <a:latin typeface="Yu Gothic UI Semibold" panose="020B0700000000000000" pitchFamily="34" charset="-128"/>
                  <a:ea typeface="Yu Gothic UI Semibold" panose="020B0700000000000000" pitchFamily="34" charset="-128"/>
                </a:rPr>
                <a:t>占比可觀察出鄉下的事故比例大於</a:t>
              </a:r>
              <a:r>
                <a:rPr lang="en-US" altLang="zh-TW" sz="2000" dirty="0">
                  <a:latin typeface="Yu Gothic UI Semibold" panose="020B0700000000000000" pitchFamily="34" charset="-128"/>
                  <a:ea typeface="Yu Gothic UI Semibold" panose="020B0700000000000000" pitchFamily="34" charset="-128"/>
                </a:rPr>
                <a:t>6</a:t>
              </a:r>
              <a:r>
                <a:rPr lang="zh-TW" altLang="en-US" sz="2000" dirty="0">
                  <a:latin typeface="Yu Gothic UI Semibold" panose="020B0700000000000000" pitchFamily="34" charset="-128"/>
                  <a:ea typeface="Yu Gothic UI Semibold" panose="020B0700000000000000" pitchFamily="34" charset="-128"/>
                </a:rPr>
                <a:t>都</a:t>
              </a:r>
              <a:endParaRPr lang="en-US" altLang="zh-TW" sz="2000" kern="1200" dirty="0">
                <a:latin typeface="Yu Gothic UI Semibold" panose="020B0700000000000000" pitchFamily="34" charset="-128"/>
                <a:ea typeface="Yu Gothic UI Semibold" panose="020B0700000000000000" pitchFamily="34" charset="-128"/>
              </a:endParaRPr>
            </a:p>
          </p:txBody>
        </p:sp>
      </p:grpSp>
      <p:pic>
        <p:nvPicPr>
          <p:cNvPr id="13" name="圖片 12">
            <a:extLst>
              <a:ext uri="{FF2B5EF4-FFF2-40B4-BE49-F238E27FC236}">
                <a16:creationId xmlns:a16="http://schemas.microsoft.com/office/drawing/2014/main" id="{FA2B8C37-D248-A1A6-4159-562CA96EDCC2}"/>
              </a:ext>
            </a:extLst>
          </p:cNvPr>
          <p:cNvPicPr>
            <a:picLocks noChangeAspect="1"/>
          </p:cNvPicPr>
          <p:nvPr/>
        </p:nvPicPr>
        <p:blipFill>
          <a:blip r:embed="rId2"/>
          <a:stretch>
            <a:fillRect/>
          </a:stretch>
        </p:blipFill>
        <p:spPr>
          <a:xfrm>
            <a:off x="9141189" y="1809378"/>
            <a:ext cx="2354126" cy="433761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筆跡 10">
                <a:extLst>
                  <a:ext uri="{FF2B5EF4-FFF2-40B4-BE49-F238E27FC236}">
                    <a16:creationId xmlns:a16="http://schemas.microsoft.com/office/drawing/2014/main" id="{0AF866C5-64A3-469E-2151-80907A918BE2}"/>
                  </a:ext>
                </a:extLst>
              </p14:cNvPr>
              <p14:cNvContentPartPr/>
              <p14:nvPr/>
            </p14:nvContentPartPr>
            <p14:xfrm>
              <a:off x="9184031" y="3228367"/>
              <a:ext cx="736200" cy="360"/>
            </p14:xfrm>
          </p:contentPart>
        </mc:Choice>
        <mc:Fallback xmlns="">
          <p:pic>
            <p:nvPicPr>
              <p:cNvPr id="11" name="筆跡 10">
                <a:extLst>
                  <a:ext uri="{FF2B5EF4-FFF2-40B4-BE49-F238E27FC236}">
                    <a16:creationId xmlns:a16="http://schemas.microsoft.com/office/drawing/2014/main" id="{0AF866C5-64A3-469E-2151-80907A918BE2}"/>
                  </a:ext>
                </a:extLst>
              </p:cNvPr>
              <p:cNvPicPr/>
              <p:nvPr/>
            </p:nvPicPr>
            <p:blipFill>
              <a:blip r:embed="rId5"/>
              <a:stretch>
                <a:fillRect/>
              </a:stretch>
            </p:blipFill>
            <p:spPr>
              <a:xfrm>
                <a:off x="9148031" y="3156727"/>
                <a:ext cx="807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筆跡 18">
                <a:extLst>
                  <a:ext uri="{FF2B5EF4-FFF2-40B4-BE49-F238E27FC236}">
                    <a16:creationId xmlns:a16="http://schemas.microsoft.com/office/drawing/2014/main" id="{2D0C0975-875F-A290-309F-AD1A686D7CA9}"/>
                  </a:ext>
                </a:extLst>
              </p14:cNvPr>
              <p14:cNvContentPartPr/>
              <p14:nvPr/>
            </p14:nvContentPartPr>
            <p14:xfrm>
              <a:off x="9184031" y="3702487"/>
              <a:ext cx="761040" cy="360"/>
            </p14:xfrm>
          </p:contentPart>
        </mc:Choice>
        <mc:Fallback xmlns="">
          <p:pic>
            <p:nvPicPr>
              <p:cNvPr id="19" name="筆跡 18">
                <a:extLst>
                  <a:ext uri="{FF2B5EF4-FFF2-40B4-BE49-F238E27FC236}">
                    <a16:creationId xmlns:a16="http://schemas.microsoft.com/office/drawing/2014/main" id="{2D0C0975-875F-A290-309F-AD1A686D7CA9}"/>
                  </a:ext>
                </a:extLst>
              </p:cNvPr>
              <p:cNvPicPr/>
              <p:nvPr/>
            </p:nvPicPr>
            <p:blipFill>
              <a:blip r:embed="rId7"/>
              <a:stretch>
                <a:fillRect/>
              </a:stretch>
            </p:blipFill>
            <p:spPr>
              <a:xfrm>
                <a:off x="9148031" y="3630487"/>
                <a:ext cx="83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筆跡 22">
                <a:extLst>
                  <a:ext uri="{FF2B5EF4-FFF2-40B4-BE49-F238E27FC236}">
                    <a16:creationId xmlns:a16="http://schemas.microsoft.com/office/drawing/2014/main" id="{EBAE59C4-E33E-1728-6CE3-6BC9AF936C93}"/>
                  </a:ext>
                </a:extLst>
              </p14:cNvPr>
              <p14:cNvContentPartPr/>
              <p14:nvPr/>
            </p14:nvContentPartPr>
            <p14:xfrm>
              <a:off x="9184031" y="3858704"/>
              <a:ext cx="761040" cy="360"/>
            </p14:xfrm>
          </p:contentPart>
        </mc:Choice>
        <mc:Fallback xmlns="">
          <p:pic>
            <p:nvPicPr>
              <p:cNvPr id="23" name="筆跡 22">
                <a:extLst>
                  <a:ext uri="{FF2B5EF4-FFF2-40B4-BE49-F238E27FC236}">
                    <a16:creationId xmlns:a16="http://schemas.microsoft.com/office/drawing/2014/main" id="{EBAE59C4-E33E-1728-6CE3-6BC9AF936C93}"/>
                  </a:ext>
                </a:extLst>
              </p:cNvPr>
              <p:cNvPicPr/>
              <p:nvPr/>
            </p:nvPicPr>
            <p:blipFill>
              <a:blip r:embed="rId7"/>
              <a:stretch>
                <a:fillRect/>
              </a:stretch>
            </p:blipFill>
            <p:spPr>
              <a:xfrm>
                <a:off x="9148031" y="3786704"/>
                <a:ext cx="83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筆跡 23">
                <a:extLst>
                  <a:ext uri="{FF2B5EF4-FFF2-40B4-BE49-F238E27FC236}">
                    <a16:creationId xmlns:a16="http://schemas.microsoft.com/office/drawing/2014/main" id="{1630507C-1C2B-0037-029C-FC001077A8D3}"/>
                  </a:ext>
                </a:extLst>
              </p14:cNvPr>
              <p14:cNvContentPartPr/>
              <p14:nvPr/>
            </p14:nvContentPartPr>
            <p14:xfrm>
              <a:off x="9171611" y="4014921"/>
              <a:ext cx="761040" cy="360"/>
            </p14:xfrm>
          </p:contentPart>
        </mc:Choice>
        <mc:Fallback xmlns="">
          <p:pic>
            <p:nvPicPr>
              <p:cNvPr id="24" name="筆跡 23">
                <a:extLst>
                  <a:ext uri="{FF2B5EF4-FFF2-40B4-BE49-F238E27FC236}">
                    <a16:creationId xmlns:a16="http://schemas.microsoft.com/office/drawing/2014/main" id="{1630507C-1C2B-0037-029C-FC001077A8D3}"/>
                  </a:ext>
                </a:extLst>
              </p:cNvPr>
              <p:cNvPicPr/>
              <p:nvPr/>
            </p:nvPicPr>
            <p:blipFill>
              <a:blip r:embed="rId7"/>
              <a:stretch>
                <a:fillRect/>
              </a:stretch>
            </p:blipFill>
            <p:spPr>
              <a:xfrm>
                <a:off x="9135611" y="3942921"/>
                <a:ext cx="832680" cy="144000"/>
              </a:xfrm>
              <a:prstGeom prst="rect">
                <a:avLst/>
              </a:prstGeom>
            </p:spPr>
          </p:pic>
        </mc:Fallback>
      </mc:AlternateContent>
      <p:pic>
        <p:nvPicPr>
          <p:cNvPr id="16" name="圖片 15">
            <a:extLst>
              <a:ext uri="{FF2B5EF4-FFF2-40B4-BE49-F238E27FC236}">
                <a16:creationId xmlns:a16="http://schemas.microsoft.com/office/drawing/2014/main" id="{F694C5AF-52AC-5185-3CE8-3BE7A6FCE986}"/>
              </a:ext>
            </a:extLst>
          </p:cNvPr>
          <p:cNvPicPr>
            <a:picLocks noChangeAspect="1"/>
          </p:cNvPicPr>
          <p:nvPr/>
        </p:nvPicPr>
        <p:blipFill>
          <a:blip r:embed="rId10"/>
          <a:stretch>
            <a:fillRect/>
          </a:stretch>
        </p:blipFill>
        <p:spPr>
          <a:xfrm>
            <a:off x="274813" y="1809378"/>
            <a:ext cx="8748008" cy="4337612"/>
          </a:xfrm>
          <a:prstGeom prst="rect">
            <a:avLst/>
          </a:prstGeom>
        </p:spPr>
      </p:pic>
      <mc:AlternateContent xmlns:mc="http://schemas.openxmlformats.org/markup-compatibility/2006" xmlns:p14="http://schemas.microsoft.com/office/powerpoint/2010/main">
        <mc:Choice Requires="p14">
          <p:contentPart p14:bwMode="auto" r:id="rId11">
            <p14:nvContentPartPr>
              <p14:cNvPr id="18" name="筆跡 17">
                <a:extLst>
                  <a:ext uri="{FF2B5EF4-FFF2-40B4-BE49-F238E27FC236}">
                    <a16:creationId xmlns:a16="http://schemas.microsoft.com/office/drawing/2014/main" id="{9465E27A-3740-44CF-D06C-AB38EA72B4A8}"/>
                  </a:ext>
                </a:extLst>
              </p14:cNvPr>
              <p14:cNvContentPartPr/>
              <p14:nvPr/>
            </p14:nvContentPartPr>
            <p14:xfrm>
              <a:off x="3768598" y="4968620"/>
              <a:ext cx="807840" cy="807840"/>
            </p14:xfrm>
          </p:contentPart>
        </mc:Choice>
        <mc:Fallback xmlns="">
          <p:pic>
            <p:nvPicPr>
              <p:cNvPr id="18" name="筆跡 17">
                <a:extLst>
                  <a:ext uri="{FF2B5EF4-FFF2-40B4-BE49-F238E27FC236}">
                    <a16:creationId xmlns:a16="http://schemas.microsoft.com/office/drawing/2014/main" id="{9465E27A-3740-44CF-D06C-AB38EA72B4A8}"/>
                  </a:ext>
                </a:extLst>
              </p:cNvPr>
              <p:cNvPicPr/>
              <p:nvPr/>
            </p:nvPicPr>
            <p:blipFill>
              <a:blip r:embed="rId12"/>
              <a:stretch>
                <a:fillRect/>
              </a:stretch>
            </p:blipFill>
            <p:spPr>
              <a:xfrm>
                <a:off x="3732582" y="4896588"/>
                <a:ext cx="879512" cy="9515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筆跡 19">
                <a:extLst>
                  <a:ext uri="{FF2B5EF4-FFF2-40B4-BE49-F238E27FC236}">
                    <a16:creationId xmlns:a16="http://schemas.microsoft.com/office/drawing/2014/main" id="{0659BA81-4981-7CA9-1EB7-F2E07B4CC697}"/>
                  </a:ext>
                </a:extLst>
              </p14:cNvPr>
              <p14:cNvContentPartPr/>
              <p14:nvPr/>
            </p14:nvContentPartPr>
            <p14:xfrm>
              <a:off x="4172518" y="4961449"/>
              <a:ext cx="807840" cy="807840"/>
            </p14:xfrm>
          </p:contentPart>
        </mc:Choice>
        <mc:Fallback xmlns="">
          <p:pic>
            <p:nvPicPr>
              <p:cNvPr id="20" name="筆跡 19">
                <a:extLst>
                  <a:ext uri="{FF2B5EF4-FFF2-40B4-BE49-F238E27FC236}">
                    <a16:creationId xmlns:a16="http://schemas.microsoft.com/office/drawing/2014/main" id="{0659BA81-4981-7CA9-1EB7-F2E07B4CC697}"/>
                  </a:ext>
                </a:extLst>
              </p:cNvPr>
              <p:cNvPicPr/>
              <p:nvPr/>
            </p:nvPicPr>
            <p:blipFill>
              <a:blip r:embed="rId12"/>
              <a:stretch>
                <a:fillRect/>
              </a:stretch>
            </p:blipFill>
            <p:spPr>
              <a:xfrm>
                <a:off x="4136502" y="4889417"/>
                <a:ext cx="879512" cy="95154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筆跡 20">
                <a:extLst>
                  <a:ext uri="{FF2B5EF4-FFF2-40B4-BE49-F238E27FC236}">
                    <a16:creationId xmlns:a16="http://schemas.microsoft.com/office/drawing/2014/main" id="{EA4B930E-F4B0-43B5-0B20-C1DB2D7C4486}"/>
                  </a:ext>
                </a:extLst>
              </p14:cNvPr>
              <p14:cNvContentPartPr/>
              <p14:nvPr/>
            </p14:nvContentPartPr>
            <p14:xfrm>
              <a:off x="3243142" y="4961449"/>
              <a:ext cx="807840" cy="807840"/>
            </p14:xfrm>
          </p:contentPart>
        </mc:Choice>
        <mc:Fallback xmlns="">
          <p:pic>
            <p:nvPicPr>
              <p:cNvPr id="21" name="筆跡 20">
                <a:extLst>
                  <a:ext uri="{FF2B5EF4-FFF2-40B4-BE49-F238E27FC236}">
                    <a16:creationId xmlns:a16="http://schemas.microsoft.com/office/drawing/2014/main" id="{EA4B930E-F4B0-43B5-0B20-C1DB2D7C4486}"/>
                  </a:ext>
                </a:extLst>
              </p:cNvPr>
              <p:cNvPicPr/>
              <p:nvPr/>
            </p:nvPicPr>
            <p:blipFill>
              <a:blip r:embed="rId12"/>
              <a:stretch>
                <a:fillRect/>
              </a:stretch>
            </p:blipFill>
            <p:spPr>
              <a:xfrm>
                <a:off x="3207126" y="4889417"/>
                <a:ext cx="879512" cy="95154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筆跡 21">
                <a:extLst>
                  <a:ext uri="{FF2B5EF4-FFF2-40B4-BE49-F238E27FC236}">
                    <a16:creationId xmlns:a16="http://schemas.microsoft.com/office/drawing/2014/main" id="{D74E2E0C-748D-B7EF-A807-B9F188701A07}"/>
                  </a:ext>
                </a:extLst>
              </p14:cNvPr>
              <p14:cNvContentPartPr/>
              <p14:nvPr/>
            </p14:nvContentPartPr>
            <p14:xfrm>
              <a:off x="5209146" y="4992200"/>
              <a:ext cx="760680" cy="760680"/>
            </p14:xfrm>
          </p:contentPart>
        </mc:Choice>
        <mc:Fallback xmlns="">
          <p:pic>
            <p:nvPicPr>
              <p:cNvPr id="22" name="筆跡 21">
                <a:extLst>
                  <a:ext uri="{FF2B5EF4-FFF2-40B4-BE49-F238E27FC236}">
                    <a16:creationId xmlns:a16="http://schemas.microsoft.com/office/drawing/2014/main" id="{D74E2E0C-748D-B7EF-A807-B9F188701A07}"/>
                  </a:ext>
                </a:extLst>
              </p:cNvPr>
              <p:cNvPicPr/>
              <p:nvPr/>
            </p:nvPicPr>
            <p:blipFill>
              <a:blip r:embed="rId16"/>
              <a:stretch>
                <a:fillRect/>
              </a:stretch>
            </p:blipFill>
            <p:spPr>
              <a:xfrm>
                <a:off x="5173146" y="4920200"/>
                <a:ext cx="83232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 name="筆跡 1">
                <a:extLst>
                  <a:ext uri="{FF2B5EF4-FFF2-40B4-BE49-F238E27FC236}">
                    <a16:creationId xmlns:a16="http://schemas.microsoft.com/office/drawing/2014/main" id="{93D194CA-08F9-E1D0-83FE-7AB04CA224C2}"/>
                  </a:ext>
                </a:extLst>
              </p14:cNvPr>
              <p14:cNvContentPartPr/>
              <p14:nvPr/>
            </p14:nvContentPartPr>
            <p14:xfrm>
              <a:off x="10859983" y="3228007"/>
              <a:ext cx="578309" cy="360"/>
            </p14:xfrm>
          </p:contentPart>
        </mc:Choice>
        <mc:Fallback xmlns="">
          <p:pic>
            <p:nvPicPr>
              <p:cNvPr id="2" name="筆跡 1">
                <a:extLst>
                  <a:ext uri="{FF2B5EF4-FFF2-40B4-BE49-F238E27FC236}">
                    <a16:creationId xmlns:a16="http://schemas.microsoft.com/office/drawing/2014/main" id="{93D194CA-08F9-E1D0-83FE-7AB04CA224C2}"/>
                  </a:ext>
                </a:extLst>
              </p:cNvPr>
              <p:cNvPicPr/>
              <p:nvPr/>
            </p:nvPicPr>
            <p:blipFill>
              <a:blip r:embed="rId18"/>
              <a:stretch>
                <a:fillRect/>
              </a:stretch>
            </p:blipFill>
            <p:spPr>
              <a:xfrm>
                <a:off x="10823996" y="3156007"/>
                <a:ext cx="64992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 name="筆跡 2">
                <a:extLst>
                  <a:ext uri="{FF2B5EF4-FFF2-40B4-BE49-F238E27FC236}">
                    <a16:creationId xmlns:a16="http://schemas.microsoft.com/office/drawing/2014/main" id="{DCAF490F-A1BF-8382-22A4-E95D5B3A2508}"/>
                  </a:ext>
                </a:extLst>
              </p14:cNvPr>
              <p14:cNvContentPartPr/>
              <p14:nvPr/>
            </p14:nvContentPartPr>
            <p14:xfrm>
              <a:off x="10859982" y="3702487"/>
              <a:ext cx="578309" cy="360"/>
            </p14:xfrm>
          </p:contentPart>
        </mc:Choice>
        <mc:Fallback xmlns="">
          <p:pic>
            <p:nvPicPr>
              <p:cNvPr id="3" name="筆跡 2">
                <a:extLst>
                  <a:ext uri="{FF2B5EF4-FFF2-40B4-BE49-F238E27FC236}">
                    <a16:creationId xmlns:a16="http://schemas.microsoft.com/office/drawing/2014/main" id="{DCAF490F-A1BF-8382-22A4-E95D5B3A2508}"/>
                  </a:ext>
                </a:extLst>
              </p:cNvPr>
              <p:cNvPicPr/>
              <p:nvPr/>
            </p:nvPicPr>
            <p:blipFill>
              <a:blip r:embed="rId20"/>
              <a:stretch>
                <a:fillRect/>
              </a:stretch>
            </p:blipFill>
            <p:spPr>
              <a:xfrm>
                <a:off x="10823995" y="3630487"/>
                <a:ext cx="64992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 name="筆跡 8">
                <a:extLst>
                  <a:ext uri="{FF2B5EF4-FFF2-40B4-BE49-F238E27FC236}">
                    <a16:creationId xmlns:a16="http://schemas.microsoft.com/office/drawing/2014/main" id="{E4421DA9-6120-DD0D-A835-6E00144496AA}"/>
                  </a:ext>
                </a:extLst>
              </p14:cNvPr>
              <p14:cNvContentPartPr/>
              <p14:nvPr/>
            </p14:nvContentPartPr>
            <p14:xfrm>
              <a:off x="10859981" y="3845756"/>
              <a:ext cx="578309" cy="360"/>
            </p14:xfrm>
          </p:contentPart>
        </mc:Choice>
        <mc:Fallback xmlns="">
          <p:pic>
            <p:nvPicPr>
              <p:cNvPr id="9" name="筆跡 8">
                <a:extLst>
                  <a:ext uri="{FF2B5EF4-FFF2-40B4-BE49-F238E27FC236}">
                    <a16:creationId xmlns:a16="http://schemas.microsoft.com/office/drawing/2014/main" id="{E4421DA9-6120-DD0D-A835-6E00144496AA}"/>
                  </a:ext>
                </a:extLst>
              </p:cNvPr>
              <p:cNvPicPr/>
              <p:nvPr/>
            </p:nvPicPr>
            <p:blipFill>
              <a:blip r:embed="rId20"/>
              <a:stretch>
                <a:fillRect/>
              </a:stretch>
            </p:blipFill>
            <p:spPr>
              <a:xfrm>
                <a:off x="10823994" y="3773756"/>
                <a:ext cx="64992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筆跡 9">
                <a:extLst>
                  <a:ext uri="{FF2B5EF4-FFF2-40B4-BE49-F238E27FC236}">
                    <a16:creationId xmlns:a16="http://schemas.microsoft.com/office/drawing/2014/main" id="{DD8252A8-6967-C96E-BC55-21F6F2E29123}"/>
                  </a:ext>
                </a:extLst>
              </p14:cNvPr>
              <p14:cNvContentPartPr/>
              <p14:nvPr/>
            </p14:nvContentPartPr>
            <p14:xfrm>
              <a:off x="10859980" y="4008259"/>
              <a:ext cx="578309" cy="360"/>
            </p14:xfrm>
          </p:contentPart>
        </mc:Choice>
        <mc:Fallback xmlns="">
          <p:pic>
            <p:nvPicPr>
              <p:cNvPr id="10" name="筆跡 9">
                <a:extLst>
                  <a:ext uri="{FF2B5EF4-FFF2-40B4-BE49-F238E27FC236}">
                    <a16:creationId xmlns:a16="http://schemas.microsoft.com/office/drawing/2014/main" id="{DD8252A8-6967-C96E-BC55-21F6F2E29123}"/>
                  </a:ext>
                </a:extLst>
              </p:cNvPr>
              <p:cNvPicPr/>
              <p:nvPr/>
            </p:nvPicPr>
            <p:blipFill>
              <a:blip r:embed="rId20"/>
              <a:stretch>
                <a:fillRect/>
              </a:stretch>
            </p:blipFill>
            <p:spPr>
              <a:xfrm>
                <a:off x="10823993" y="3936259"/>
                <a:ext cx="649923" cy="144000"/>
              </a:xfrm>
              <a:prstGeom prst="rect">
                <a:avLst/>
              </a:prstGeom>
            </p:spPr>
          </p:pic>
        </mc:Fallback>
      </mc:AlternateContent>
    </p:spTree>
    <p:extLst>
      <p:ext uri="{BB962C8B-B14F-4D97-AF65-F5344CB8AC3E}">
        <p14:creationId xmlns:p14="http://schemas.microsoft.com/office/powerpoint/2010/main" val="314552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資料庫圖表 5">
            <a:extLst>
              <a:ext uri="{FF2B5EF4-FFF2-40B4-BE49-F238E27FC236}">
                <a16:creationId xmlns:a16="http://schemas.microsoft.com/office/drawing/2014/main" id="{202657CE-2779-0F68-1D14-F4E8AF92CE34}"/>
              </a:ext>
            </a:extLst>
          </p:cNvPr>
          <p:cNvGraphicFramePr/>
          <p:nvPr>
            <p:extLst>
              <p:ext uri="{D42A27DB-BD31-4B8C-83A1-F6EECF244321}">
                <p14:modId xmlns:p14="http://schemas.microsoft.com/office/powerpoint/2010/main" val="4184479038"/>
              </p:ext>
            </p:extLst>
          </p:nvPr>
        </p:nvGraphicFramePr>
        <p:xfrm>
          <a:off x="574260" y="560640"/>
          <a:ext cx="106105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动机名言电脑图标报价游戏-动机PNG图片素材下载_图片编号786705-PNG素材网">
            <a:extLst>
              <a:ext uri="{FF2B5EF4-FFF2-40B4-BE49-F238E27FC236}">
                <a16:creationId xmlns:a16="http://schemas.microsoft.com/office/drawing/2014/main" id="{625E617B-E958-9481-00BD-0D82E2FCE13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91556" l="9778" r="89778">
                        <a14:foregroundMark x1="44444" y1="75556" x2="46667" y2="75111"/>
                        <a14:foregroundMark x1="42222" y1="80889" x2="56000" y2="79556"/>
                        <a14:foregroundMark x1="45333" y1="86667" x2="52000" y2="91556"/>
                      </a14:backgroundRemoval>
                    </a14:imgEffect>
                  </a14:imgLayer>
                </a14:imgProps>
              </a:ext>
              <a:ext uri="{28A0092B-C50C-407E-A947-70E740481C1C}">
                <a14:useLocalDpi xmlns:a14="http://schemas.microsoft.com/office/drawing/2010/main" val="0"/>
              </a:ext>
            </a:extLst>
          </a:blip>
          <a:srcRect/>
          <a:stretch>
            <a:fillRect/>
          </a:stretch>
        </p:blipFill>
        <p:spPr bwMode="auto">
          <a:xfrm>
            <a:off x="9615972" y="30025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終身受用的七張圖表思考法- 書房- 工商時報">
            <a:extLst>
              <a:ext uri="{FF2B5EF4-FFF2-40B4-BE49-F238E27FC236}">
                <a16:creationId xmlns:a16="http://schemas.microsoft.com/office/drawing/2014/main" id="{C38B9E5A-043C-2A50-7386-2CA8729E53D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a:stretch>
        </p:blipFill>
        <p:spPr bwMode="auto">
          <a:xfrm>
            <a:off x="-106019" y="4032748"/>
            <a:ext cx="4285399" cy="226461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681F5B70-58DF-DFAA-91C6-8557F1840EC6}"/>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362994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10626234"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問題與解決    一</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2" name="群組 1">
            <a:extLst>
              <a:ext uri="{FF2B5EF4-FFF2-40B4-BE49-F238E27FC236}">
                <a16:creationId xmlns:a16="http://schemas.microsoft.com/office/drawing/2014/main" id="{B1AEACA1-EB0A-97CC-3B30-E301E382678B}"/>
              </a:ext>
            </a:extLst>
          </p:cNvPr>
          <p:cNvGrpSpPr/>
          <p:nvPr/>
        </p:nvGrpSpPr>
        <p:grpSpPr>
          <a:xfrm>
            <a:off x="1081261" y="806540"/>
            <a:ext cx="9631957" cy="5931338"/>
            <a:chOff x="1440680" y="0"/>
            <a:chExt cx="4759123" cy="2602039"/>
          </a:xfrm>
        </p:grpSpPr>
        <p:sp>
          <p:nvSpPr>
            <p:cNvPr id="3" name="矩形 2">
              <a:extLst>
                <a:ext uri="{FF2B5EF4-FFF2-40B4-BE49-F238E27FC236}">
                  <a16:creationId xmlns:a16="http://schemas.microsoft.com/office/drawing/2014/main" id="{AD8782E4-3666-D9B7-897F-50D706A4A347}"/>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9" name="文字方塊 8">
              <a:extLst>
                <a:ext uri="{FF2B5EF4-FFF2-40B4-BE49-F238E27FC236}">
                  <a16:creationId xmlns:a16="http://schemas.microsoft.com/office/drawing/2014/main" id="{BCA626C4-0BB3-6F06-BB17-AC2A181431A8}"/>
                </a:ext>
              </a:extLst>
            </p:cNvPr>
            <p:cNvSpPr txBox="1"/>
            <p:nvPr/>
          </p:nvSpPr>
          <p:spPr>
            <a:xfrm>
              <a:off x="1531564" y="359523"/>
              <a:ext cx="4668239" cy="2242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資料的</a:t>
              </a:r>
              <a:r>
                <a:rPr lang="en-US" altLang="zh-TW" sz="2000" dirty="0" err="1">
                  <a:latin typeface="Yu Gothic UI Semibold" panose="020B0700000000000000" pitchFamily="34" charset="-128"/>
                  <a:ea typeface="Yu Gothic UI Semibold" panose="020B0700000000000000" pitchFamily="34" charset="-128"/>
                </a:rPr>
                <a:t>NaN</a:t>
              </a:r>
              <a:r>
                <a:rPr lang="zh-TW" altLang="en-US" sz="2000" dirty="0">
                  <a:latin typeface="Yu Gothic UI Semibold" panose="020B0700000000000000" pitchFamily="34" charset="-128"/>
                  <a:ea typeface="Yu Gothic UI Semibold" panose="020B0700000000000000" pitchFamily="34" charset="-128"/>
                </a:rPr>
                <a:t>需要處理嗎</a:t>
              </a:r>
              <a:r>
                <a:rPr lang="en-US" altLang="zh-TW" sz="2000" dirty="0">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後面上網查資料發現再使用一些函式他的預設值會忽略</a:t>
              </a:r>
              <a:r>
                <a:rPr lang="en-US" altLang="zh-TW" sz="2000" dirty="0" err="1">
                  <a:latin typeface="Yu Gothic UI Semibold" panose="020B0700000000000000" pitchFamily="34" charset="-128"/>
                  <a:ea typeface="Yu Gothic UI Semibold" panose="020B0700000000000000" pitchFamily="34" charset="-128"/>
                </a:rPr>
                <a:t>NaN</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例</a:t>
              </a:r>
              <a:r>
                <a:rPr lang="en-US" altLang="zh-TW" sz="2000" dirty="0">
                  <a:latin typeface="Yu Gothic UI Semibold" panose="020B0700000000000000" pitchFamily="34" charset="-128"/>
                  <a:ea typeface="Yu Gothic UI Semibold" panose="020B0700000000000000" pitchFamily="34" charset="-128"/>
                </a:rPr>
                <a:t>: 1.</a:t>
              </a:r>
              <a:r>
                <a:rPr lang="zh-TW" altLang="en-US" sz="2000" dirty="0">
                  <a:latin typeface="Yu Gothic UI Semibold" panose="020B0700000000000000" pitchFamily="34" charset="-128"/>
                  <a:ea typeface="Yu Gothic UI Semibold" panose="020B0700000000000000" pitchFamily="34" charset="-128"/>
                </a:rPr>
                <a:t> </a:t>
              </a:r>
              <a:r>
                <a:rPr lang="en-US" altLang="zh-TW" sz="2000" dirty="0" err="1">
                  <a:latin typeface="Yu Gothic UI Semibold" panose="020B0700000000000000" pitchFamily="34" charset="-128"/>
                  <a:ea typeface="Yu Gothic UI Semibold" panose="020B0700000000000000" pitchFamily="34" charset="-128"/>
                </a:rPr>
                <a:t>value_counts</a:t>
              </a:r>
              <a:r>
                <a:rPr lang="en-US" altLang="zh-TW" sz="2000" dirty="0">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en-US" altLang="zh-TW" sz="2000" dirty="0">
                  <a:latin typeface="Yu Gothic UI Semibold" panose="020B0700000000000000" pitchFamily="34" charset="-128"/>
                  <a:ea typeface="Yu Gothic UI Semibold" panose="020B0700000000000000" pitchFamily="34" charset="-128"/>
                </a:rPr>
                <a:t>     2.sum()</a:t>
              </a:r>
            </a:p>
            <a:p>
              <a:pPr marL="0" lvl="0" indent="0" defTabSz="889000">
                <a:lnSpc>
                  <a:spcPct val="90000"/>
                </a:lnSpc>
                <a:spcBef>
                  <a:spcPct val="0"/>
                </a:spcBef>
                <a:spcAft>
                  <a:spcPct val="35000"/>
                </a:spcAft>
                <a:buNone/>
              </a:pPr>
              <a:r>
                <a:rPr lang="en-US" altLang="zh-TW" sz="2000" dirty="0">
                  <a:latin typeface="Yu Gothic UI Semibold" panose="020B0700000000000000" pitchFamily="34" charset="-128"/>
                  <a:ea typeface="Yu Gothic UI Semibold" panose="020B0700000000000000" pitchFamily="34" charset="-128"/>
                </a:rPr>
                <a:t>     3.mean()</a:t>
              </a:r>
            </a:p>
            <a:p>
              <a:pPr marL="0" lvl="0" indent="0" defTabSz="889000">
                <a:lnSpc>
                  <a:spcPct val="90000"/>
                </a:lnSpc>
                <a:spcBef>
                  <a:spcPct val="0"/>
                </a:spcBef>
                <a:spcAft>
                  <a:spcPct val="35000"/>
                </a:spcAft>
                <a:buNone/>
              </a:pPr>
              <a:r>
                <a:rPr lang="en-US" altLang="zh-TW" sz="2000" dirty="0">
                  <a:latin typeface="Yu Gothic UI Semibold" panose="020B0700000000000000" pitchFamily="34" charset="-128"/>
                  <a:ea typeface="Yu Gothic UI Semibold" panose="020B0700000000000000" pitchFamily="34" charset="-128"/>
                </a:rPr>
                <a:t>    4.min()</a:t>
              </a:r>
            </a:p>
            <a:p>
              <a:pPr marL="0" lvl="0" indent="0" defTabSz="889000">
                <a:lnSpc>
                  <a:spcPct val="90000"/>
                </a:lnSpc>
                <a:spcBef>
                  <a:spcPct val="0"/>
                </a:spcBef>
                <a:spcAft>
                  <a:spcPct val="35000"/>
                </a:spcAft>
                <a:buNone/>
              </a:pPr>
              <a:r>
                <a:rPr lang="en-US" altLang="zh-TW" sz="2000" dirty="0">
                  <a:latin typeface="Yu Gothic UI Semibold" panose="020B0700000000000000" pitchFamily="34" charset="-128"/>
                  <a:ea typeface="Yu Gothic UI Semibold" panose="020B0700000000000000" pitchFamily="34" charset="-128"/>
                </a:rPr>
                <a:t>    5.max()</a:t>
              </a:r>
              <a:r>
                <a:rPr lang="zh-TW" altLang="en-US" sz="2000" dirty="0">
                  <a:latin typeface="Yu Gothic UI Semibold" panose="020B0700000000000000" pitchFamily="34" charset="-128"/>
                  <a:ea typeface="Yu Gothic UI Semibold" panose="020B0700000000000000" pitchFamily="34" charset="-128"/>
                </a:rPr>
                <a:t>   等等</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如果</a:t>
              </a:r>
              <a:r>
                <a:rPr lang="en-US" altLang="zh-TW" sz="2000" dirty="0" err="1">
                  <a:latin typeface="Yu Gothic UI Semibold" panose="020B0700000000000000" pitchFamily="34" charset="-128"/>
                  <a:ea typeface="Yu Gothic UI Semibold" panose="020B0700000000000000" pitchFamily="34" charset="-128"/>
                </a:rPr>
                <a:t>NaN</a:t>
              </a:r>
              <a:r>
                <a:rPr lang="zh-TW" altLang="en-US" sz="2000" dirty="0">
                  <a:latin typeface="Yu Gothic UI Semibold" panose="020B0700000000000000" pitchFamily="34" charset="-128"/>
                  <a:ea typeface="Yu Gothic UI Semibold" panose="020B0700000000000000" pitchFamily="34" charset="-128"/>
                </a:rPr>
                <a:t>無意義且使用的函式預設會忽略</a:t>
              </a:r>
              <a:r>
                <a:rPr lang="en-US" altLang="zh-TW" sz="2000" dirty="0" err="1">
                  <a:latin typeface="Yu Gothic UI Semibold" panose="020B0700000000000000" pitchFamily="34" charset="-128"/>
                  <a:ea typeface="Yu Gothic UI Semibold" panose="020B0700000000000000" pitchFamily="34" charset="-128"/>
                </a:rPr>
                <a:t>NaN</a:t>
              </a:r>
              <a:r>
                <a:rPr lang="zh-TW" altLang="en-US" sz="2000" dirty="0">
                  <a:latin typeface="Yu Gothic UI Semibold" panose="020B0700000000000000" pitchFamily="34" charset="-128"/>
                  <a:ea typeface="Yu Gothic UI Semibold" panose="020B0700000000000000" pitchFamily="34" charset="-128"/>
                </a:rPr>
                <a:t>則可不處理，有意義則須處理</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p:txBody>
        </p:sp>
      </p:grpSp>
    </p:spTree>
    <p:extLst>
      <p:ext uri="{BB962C8B-B14F-4D97-AF65-F5344CB8AC3E}">
        <p14:creationId xmlns:p14="http://schemas.microsoft.com/office/powerpoint/2010/main" val="129926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620774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問題與解決    二</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5" name="群組 4">
            <a:extLst>
              <a:ext uri="{FF2B5EF4-FFF2-40B4-BE49-F238E27FC236}">
                <a16:creationId xmlns:a16="http://schemas.microsoft.com/office/drawing/2014/main" id="{4DF92A97-1969-2EF3-3020-1E04A65B91BC}"/>
              </a:ext>
            </a:extLst>
          </p:cNvPr>
          <p:cNvGrpSpPr/>
          <p:nvPr/>
        </p:nvGrpSpPr>
        <p:grpSpPr>
          <a:xfrm>
            <a:off x="522593" y="2113025"/>
            <a:ext cx="2822439" cy="964446"/>
            <a:chOff x="1440680" y="0"/>
            <a:chExt cx="4668239" cy="2316914"/>
          </a:xfrm>
        </p:grpSpPr>
        <p:sp>
          <p:nvSpPr>
            <p:cNvPr id="6" name="矩形 5">
              <a:extLst>
                <a:ext uri="{FF2B5EF4-FFF2-40B4-BE49-F238E27FC236}">
                  <a16:creationId xmlns:a16="http://schemas.microsoft.com/office/drawing/2014/main" id="{C60D9041-14B3-6DB6-4D16-C365D48D99FD}"/>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95B6513-926E-B973-7D05-3816B9CA54EF}"/>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上網查資料要位移長條圖的寬度，但此時的標籤是中文</a:t>
              </a:r>
              <a:endParaRPr lang="en-US" altLang="zh-TW" sz="2000" dirty="0">
                <a:latin typeface="Yu Gothic UI Semibold" panose="020B0700000000000000" pitchFamily="34" charset="-128"/>
                <a:ea typeface="Yu Gothic UI Semibold" panose="020B0700000000000000" pitchFamily="34" charset="-128"/>
              </a:endParaRPr>
            </a:p>
          </p:txBody>
        </p:sp>
      </p:grpSp>
      <p:pic>
        <p:nvPicPr>
          <p:cNvPr id="9" name="圖片 8">
            <a:extLst>
              <a:ext uri="{FF2B5EF4-FFF2-40B4-BE49-F238E27FC236}">
                <a16:creationId xmlns:a16="http://schemas.microsoft.com/office/drawing/2014/main" id="{CADCE68F-5D62-BD84-D9F7-6BB3C19704F8}"/>
              </a:ext>
            </a:extLst>
          </p:cNvPr>
          <p:cNvPicPr>
            <a:picLocks noChangeAspect="1"/>
          </p:cNvPicPr>
          <p:nvPr/>
        </p:nvPicPr>
        <p:blipFill>
          <a:blip r:embed="rId2"/>
          <a:stretch>
            <a:fillRect/>
          </a:stretch>
        </p:blipFill>
        <p:spPr>
          <a:xfrm>
            <a:off x="8417870" y="2317438"/>
            <a:ext cx="3460848" cy="1716027"/>
          </a:xfrm>
          <a:prstGeom prst="rect">
            <a:avLst/>
          </a:prstGeom>
        </p:spPr>
      </p:pic>
      <p:pic>
        <p:nvPicPr>
          <p:cNvPr id="13" name="圖片 12">
            <a:extLst>
              <a:ext uri="{FF2B5EF4-FFF2-40B4-BE49-F238E27FC236}">
                <a16:creationId xmlns:a16="http://schemas.microsoft.com/office/drawing/2014/main" id="{79CDA351-4FC3-81AE-E803-DDF6079C4B71}"/>
              </a:ext>
            </a:extLst>
          </p:cNvPr>
          <p:cNvPicPr>
            <a:picLocks noChangeAspect="1"/>
          </p:cNvPicPr>
          <p:nvPr/>
        </p:nvPicPr>
        <p:blipFill>
          <a:blip r:embed="rId3"/>
          <a:stretch>
            <a:fillRect/>
          </a:stretch>
        </p:blipFill>
        <p:spPr>
          <a:xfrm>
            <a:off x="8417284" y="149056"/>
            <a:ext cx="3460848" cy="1715736"/>
          </a:xfrm>
          <a:prstGeom prst="rect">
            <a:avLst/>
          </a:prstGeom>
        </p:spPr>
      </p:pic>
      <p:pic>
        <p:nvPicPr>
          <p:cNvPr id="15" name="圖片 14">
            <a:extLst>
              <a:ext uri="{FF2B5EF4-FFF2-40B4-BE49-F238E27FC236}">
                <a16:creationId xmlns:a16="http://schemas.microsoft.com/office/drawing/2014/main" id="{A435301D-65C0-E2D7-29BE-579011628900}"/>
              </a:ext>
            </a:extLst>
          </p:cNvPr>
          <p:cNvPicPr>
            <a:picLocks noChangeAspect="1"/>
          </p:cNvPicPr>
          <p:nvPr/>
        </p:nvPicPr>
        <p:blipFill>
          <a:blip r:embed="rId4"/>
          <a:stretch>
            <a:fillRect/>
          </a:stretch>
        </p:blipFill>
        <p:spPr>
          <a:xfrm>
            <a:off x="8417870" y="4478156"/>
            <a:ext cx="3460262" cy="1715736"/>
          </a:xfrm>
          <a:prstGeom prst="rect">
            <a:avLst/>
          </a:prstGeom>
        </p:spPr>
      </p:pic>
      <p:sp>
        <p:nvSpPr>
          <p:cNvPr id="16" name="箭號: 向下 15">
            <a:extLst>
              <a:ext uri="{FF2B5EF4-FFF2-40B4-BE49-F238E27FC236}">
                <a16:creationId xmlns:a16="http://schemas.microsoft.com/office/drawing/2014/main" id="{F6DED64C-5FC3-5A88-9E72-71E84B2E4CB8}"/>
              </a:ext>
            </a:extLst>
          </p:cNvPr>
          <p:cNvSpPr/>
          <p:nvPr/>
        </p:nvSpPr>
        <p:spPr>
          <a:xfrm>
            <a:off x="10077203" y="1964798"/>
            <a:ext cx="184068" cy="2196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下 16">
            <a:extLst>
              <a:ext uri="{FF2B5EF4-FFF2-40B4-BE49-F238E27FC236}">
                <a16:creationId xmlns:a16="http://schemas.microsoft.com/office/drawing/2014/main" id="{C9063A77-181B-2AEA-3FB4-C84E33280A8B}"/>
              </a:ext>
            </a:extLst>
          </p:cNvPr>
          <p:cNvSpPr/>
          <p:nvPr/>
        </p:nvSpPr>
        <p:spPr>
          <a:xfrm>
            <a:off x="10103922" y="4123290"/>
            <a:ext cx="184068" cy="2196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0520E04B-D98F-A601-E5D0-45BB1C2AEC4F}"/>
              </a:ext>
            </a:extLst>
          </p:cNvPr>
          <p:cNvGrpSpPr/>
          <p:nvPr/>
        </p:nvGrpSpPr>
        <p:grpSpPr>
          <a:xfrm>
            <a:off x="522593" y="876973"/>
            <a:ext cx="2803383" cy="713632"/>
            <a:chOff x="3300893" y="216754"/>
            <a:chExt cx="2803383" cy="1641491"/>
          </a:xfrm>
        </p:grpSpPr>
        <p:sp>
          <p:nvSpPr>
            <p:cNvPr id="3" name="矩形 2">
              <a:extLst>
                <a:ext uri="{FF2B5EF4-FFF2-40B4-BE49-F238E27FC236}">
                  <a16:creationId xmlns:a16="http://schemas.microsoft.com/office/drawing/2014/main" id="{F8DB09D8-4D10-EDB2-C14F-41772A5B6FDD}"/>
                </a:ext>
              </a:extLst>
            </p:cNvPr>
            <p:cNvSpPr/>
            <p:nvPr/>
          </p:nvSpPr>
          <p:spPr>
            <a:xfrm>
              <a:off x="3300893" y="216754"/>
              <a:ext cx="2803383" cy="164149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10" name="文字方塊 9">
              <a:extLst>
                <a:ext uri="{FF2B5EF4-FFF2-40B4-BE49-F238E27FC236}">
                  <a16:creationId xmlns:a16="http://schemas.microsoft.com/office/drawing/2014/main" id="{7672B265-4842-BA2D-76F0-BFA18FEC6112}"/>
                </a:ext>
              </a:extLst>
            </p:cNvPr>
            <p:cNvSpPr txBox="1"/>
            <p:nvPr/>
          </p:nvSpPr>
          <p:spPr>
            <a:xfrm>
              <a:off x="3300893" y="216754"/>
              <a:ext cx="2803383" cy="16414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不會在同一張圖畫兩條數據並排</a:t>
              </a:r>
              <a:endParaRPr lang="en-US" altLang="zh-TW" sz="2000" dirty="0">
                <a:latin typeface="Yu Gothic UI Semibold" panose="020B0700000000000000" pitchFamily="34" charset="-128"/>
                <a:ea typeface="Yu Gothic UI Semibold" panose="020B0700000000000000" pitchFamily="34" charset="-128"/>
              </a:endParaRPr>
            </a:p>
          </p:txBody>
        </p:sp>
      </p:grpSp>
      <p:pic>
        <p:nvPicPr>
          <p:cNvPr id="12" name="圖片 11">
            <a:extLst>
              <a:ext uri="{FF2B5EF4-FFF2-40B4-BE49-F238E27FC236}">
                <a16:creationId xmlns:a16="http://schemas.microsoft.com/office/drawing/2014/main" id="{6C9AEE99-00F1-9E85-372A-805574733134}"/>
              </a:ext>
            </a:extLst>
          </p:cNvPr>
          <p:cNvPicPr>
            <a:picLocks noChangeAspect="1"/>
          </p:cNvPicPr>
          <p:nvPr/>
        </p:nvPicPr>
        <p:blipFill>
          <a:blip r:embed="rId5"/>
          <a:stretch>
            <a:fillRect/>
          </a:stretch>
        </p:blipFill>
        <p:spPr>
          <a:xfrm>
            <a:off x="3679462" y="878774"/>
            <a:ext cx="4567951" cy="5112327"/>
          </a:xfrm>
          <a:prstGeom prst="rect">
            <a:avLst/>
          </a:prstGeom>
        </p:spPr>
      </p:pic>
      <p:grpSp>
        <p:nvGrpSpPr>
          <p:cNvPr id="18" name="群組 17">
            <a:extLst>
              <a:ext uri="{FF2B5EF4-FFF2-40B4-BE49-F238E27FC236}">
                <a16:creationId xmlns:a16="http://schemas.microsoft.com/office/drawing/2014/main" id="{1641EE98-FB04-0381-E413-0C87A14DC75F}"/>
              </a:ext>
            </a:extLst>
          </p:cNvPr>
          <p:cNvGrpSpPr/>
          <p:nvPr/>
        </p:nvGrpSpPr>
        <p:grpSpPr>
          <a:xfrm>
            <a:off x="522593" y="3629423"/>
            <a:ext cx="2822439" cy="916675"/>
            <a:chOff x="1440680" y="0"/>
            <a:chExt cx="4668239" cy="2316914"/>
          </a:xfrm>
        </p:grpSpPr>
        <p:sp>
          <p:nvSpPr>
            <p:cNvPr id="19" name="矩形 18">
              <a:extLst>
                <a:ext uri="{FF2B5EF4-FFF2-40B4-BE49-F238E27FC236}">
                  <a16:creationId xmlns:a16="http://schemas.microsoft.com/office/drawing/2014/main" id="{EA4CE00C-CDD4-A597-79F6-5468E13F3159}"/>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20" name="文字方塊 19">
              <a:extLst>
                <a:ext uri="{FF2B5EF4-FFF2-40B4-BE49-F238E27FC236}">
                  <a16:creationId xmlns:a16="http://schemas.microsoft.com/office/drawing/2014/main" id="{D4A0D578-1D49-ABEE-9ECA-8940207F2ACB}"/>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上網查資料可以創造一個序列但標籤點位不在兩條數據中間       </a:t>
              </a:r>
              <a:endParaRPr lang="en-US" altLang="zh-TW" sz="2000" dirty="0">
                <a:latin typeface="Yu Gothic UI Semibold" panose="020B0700000000000000" pitchFamily="34" charset="-128"/>
                <a:ea typeface="Yu Gothic UI Semibold" panose="020B0700000000000000" pitchFamily="34" charset="-128"/>
              </a:endParaRPr>
            </a:p>
          </p:txBody>
        </p:sp>
      </p:grpSp>
      <p:grpSp>
        <p:nvGrpSpPr>
          <p:cNvPr id="21" name="群組 20">
            <a:extLst>
              <a:ext uri="{FF2B5EF4-FFF2-40B4-BE49-F238E27FC236}">
                <a16:creationId xmlns:a16="http://schemas.microsoft.com/office/drawing/2014/main" id="{2FA0D83D-121A-009A-2CFC-44182B8B1A1A}"/>
              </a:ext>
            </a:extLst>
          </p:cNvPr>
          <p:cNvGrpSpPr/>
          <p:nvPr/>
        </p:nvGrpSpPr>
        <p:grpSpPr>
          <a:xfrm>
            <a:off x="522593" y="5064352"/>
            <a:ext cx="2822439" cy="916675"/>
            <a:chOff x="1440680" y="0"/>
            <a:chExt cx="4668239" cy="2316914"/>
          </a:xfrm>
        </p:grpSpPr>
        <p:sp>
          <p:nvSpPr>
            <p:cNvPr id="22" name="矩形 21">
              <a:extLst>
                <a:ext uri="{FF2B5EF4-FFF2-40B4-BE49-F238E27FC236}">
                  <a16:creationId xmlns:a16="http://schemas.microsoft.com/office/drawing/2014/main" id="{F9A2F9BB-9DD0-B2D1-7A00-3F0D76278659}"/>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23" name="文字方塊 22">
              <a:extLst>
                <a:ext uri="{FF2B5EF4-FFF2-40B4-BE49-F238E27FC236}">
                  <a16:creationId xmlns:a16="http://schemas.microsoft.com/office/drawing/2014/main" id="{A9EBAF7E-17BF-04C6-D04E-651A8BB06761}"/>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想到可以用</a:t>
              </a:r>
              <a:r>
                <a:rPr lang="en-US" altLang="zh-TW" sz="2000" dirty="0" err="1">
                  <a:latin typeface="Yu Gothic UI Semibold" panose="020B0700000000000000" pitchFamily="34" charset="-128"/>
                  <a:ea typeface="Yu Gothic UI Semibold" panose="020B0700000000000000" pitchFamily="34" charset="-128"/>
                </a:rPr>
                <a:t>xticks</a:t>
              </a:r>
              <a:r>
                <a:rPr lang="en-US" altLang="zh-TW" sz="2000" dirty="0">
                  <a:latin typeface="Yu Gothic UI Semibold" panose="020B0700000000000000" pitchFamily="34" charset="-128"/>
                  <a:ea typeface="Yu Gothic UI Semibold" panose="020B0700000000000000" pitchFamily="34" charset="-128"/>
                </a:rPr>
                <a:t>()</a:t>
              </a:r>
              <a:r>
                <a:rPr lang="zh-TW" altLang="en-US" sz="2000" dirty="0">
                  <a:latin typeface="Yu Gothic UI Semibold" panose="020B0700000000000000" pitchFamily="34" charset="-128"/>
                  <a:ea typeface="Yu Gothic UI Semibold" panose="020B0700000000000000" pitchFamily="34" charset="-128"/>
                </a:rPr>
                <a:t>位移一半的寬度</a:t>
              </a:r>
              <a:r>
                <a:rPr lang="en-US" altLang="zh-TW" sz="2000" dirty="0">
                  <a:latin typeface="Yu Gothic UI Semibold" panose="020B0700000000000000" pitchFamily="34" charset="-128"/>
                  <a:ea typeface="Yu Gothic UI Semibold" panose="020B0700000000000000" pitchFamily="34" charset="-128"/>
                </a:rPr>
                <a:t>!</a:t>
              </a:r>
            </a:p>
          </p:txBody>
        </p:sp>
      </p:grpSp>
      <p:sp>
        <p:nvSpPr>
          <p:cNvPr id="24" name="箭號: 向下 23">
            <a:extLst>
              <a:ext uri="{FF2B5EF4-FFF2-40B4-BE49-F238E27FC236}">
                <a16:creationId xmlns:a16="http://schemas.microsoft.com/office/drawing/2014/main" id="{3B9E6092-10A8-5DDA-A4BF-45A4FD007E90}"/>
              </a:ext>
            </a:extLst>
          </p:cNvPr>
          <p:cNvSpPr/>
          <p:nvPr/>
        </p:nvSpPr>
        <p:spPr>
          <a:xfrm>
            <a:off x="1832250" y="1740265"/>
            <a:ext cx="184068" cy="2196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箭號: 向下 24">
            <a:extLst>
              <a:ext uri="{FF2B5EF4-FFF2-40B4-BE49-F238E27FC236}">
                <a16:creationId xmlns:a16="http://schemas.microsoft.com/office/drawing/2014/main" id="{6933EA99-A359-4FC8-0C9B-8F2540ADF7E6}"/>
              </a:ext>
            </a:extLst>
          </p:cNvPr>
          <p:cNvSpPr/>
          <p:nvPr/>
        </p:nvSpPr>
        <p:spPr>
          <a:xfrm>
            <a:off x="1849672" y="3240640"/>
            <a:ext cx="184068" cy="2196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箭號: 向下 25">
            <a:extLst>
              <a:ext uri="{FF2B5EF4-FFF2-40B4-BE49-F238E27FC236}">
                <a16:creationId xmlns:a16="http://schemas.microsoft.com/office/drawing/2014/main" id="{2C71229D-9995-E015-4699-4D44A6640BB7}"/>
              </a:ext>
            </a:extLst>
          </p:cNvPr>
          <p:cNvSpPr/>
          <p:nvPr/>
        </p:nvSpPr>
        <p:spPr>
          <a:xfrm>
            <a:off x="1849672" y="4670699"/>
            <a:ext cx="184068" cy="2423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Google Shape;192;p5">
            <a:extLst>
              <a:ext uri="{FF2B5EF4-FFF2-40B4-BE49-F238E27FC236}">
                <a16:creationId xmlns:a16="http://schemas.microsoft.com/office/drawing/2014/main" id="{3A656E90-20DF-3370-031F-8455CC8394FD}"/>
              </a:ext>
            </a:extLst>
          </p:cNvPr>
          <p:cNvSpPr/>
          <p:nvPr/>
        </p:nvSpPr>
        <p:spPr>
          <a:xfrm>
            <a:off x="8708009" y="1603632"/>
            <a:ext cx="162339" cy="195737"/>
          </a:xfrm>
          <a:prstGeom prst="roundRect">
            <a:avLst>
              <a:gd name="adj" fmla="val 16667"/>
            </a:avLst>
          </a:pr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
        <p:nvSpPr>
          <p:cNvPr id="14" name="Google Shape;192;p5">
            <a:extLst>
              <a:ext uri="{FF2B5EF4-FFF2-40B4-BE49-F238E27FC236}">
                <a16:creationId xmlns:a16="http://schemas.microsoft.com/office/drawing/2014/main" id="{05EDEC69-8865-9C71-48B6-9761B3677969}"/>
              </a:ext>
            </a:extLst>
          </p:cNvPr>
          <p:cNvSpPr/>
          <p:nvPr/>
        </p:nvSpPr>
        <p:spPr>
          <a:xfrm>
            <a:off x="8708009" y="3678973"/>
            <a:ext cx="215733" cy="238931"/>
          </a:xfrm>
          <a:prstGeom prst="roundRect">
            <a:avLst>
              <a:gd name="adj" fmla="val 16667"/>
            </a:avLst>
          </a:prstGeom>
          <a:no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
        <p:nvSpPr>
          <p:cNvPr id="27" name="Google Shape;192;p5">
            <a:extLst>
              <a:ext uri="{FF2B5EF4-FFF2-40B4-BE49-F238E27FC236}">
                <a16:creationId xmlns:a16="http://schemas.microsoft.com/office/drawing/2014/main" id="{23BDA871-69E6-6C22-A014-B9A1910649F2}"/>
              </a:ext>
            </a:extLst>
          </p:cNvPr>
          <p:cNvSpPr/>
          <p:nvPr/>
        </p:nvSpPr>
        <p:spPr>
          <a:xfrm>
            <a:off x="4024797" y="2186439"/>
            <a:ext cx="333621" cy="236388"/>
          </a:xfrm>
          <a:prstGeom prst="roundRect">
            <a:avLst>
              <a:gd name="adj" fmla="val 16667"/>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
        <p:nvSpPr>
          <p:cNvPr id="28" name="Google Shape;192;p5">
            <a:extLst>
              <a:ext uri="{FF2B5EF4-FFF2-40B4-BE49-F238E27FC236}">
                <a16:creationId xmlns:a16="http://schemas.microsoft.com/office/drawing/2014/main" id="{35C0EF4E-546B-AC8F-B95E-1E63E4C585F8}"/>
              </a:ext>
            </a:extLst>
          </p:cNvPr>
          <p:cNvSpPr/>
          <p:nvPr/>
        </p:nvSpPr>
        <p:spPr>
          <a:xfrm>
            <a:off x="4024796" y="2590591"/>
            <a:ext cx="807508" cy="236388"/>
          </a:xfrm>
          <a:prstGeom prst="roundRect">
            <a:avLst>
              <a:gd name="adj" fmla="val 16667"/>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
        <p:nvSpPr>
          <p:cNvPr id="29" name="Google Shape;192;p5">
            <a:extLst>
              <a:ext uri="{FF2B5EF4-FFF2-40B4-BE49-F238E27FC236}">
                <a16:creationId xmlns:a16="http://schemas.microsoft.com/office/drawing/2014/main" id="{E87EC27B-D8E4-9A23-C1CC-55D37B42789A}"/>
              </a:ext>
            </a:extLst>
          </p:cNvPr>
          <p:cNvSpPr/>
          <p:nvPr/>
        </p:nvSpPr>
        <p:spPr>
          <a:xfrm>
            <a:off x="4171533" y="5826796"/>
            <a:ext cx="914399" cy="170769"/>
          </a:xfrm>
          <a:prstGeom prst="roundRect">
            <a:avLst>
              <a:gd name="adj" fmla="val 16667"/>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Tree>
    <p:extLst>
      <p:ext uri="{BB962C8B-B14F-4D97-AF65-F5344CB8AC3E}">
        <p14:creationId xmlns:p14="http://schemas.microsoft.com/office/powerpoint/2010/main" val="93128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9553892"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問題與解決    三</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5" name="群組 4">
            <a:extLst>
              <a:ext uri="{FF2B5EF4-FFF2-40B4-BE49-F238E27FC236}">
                <a16:creationId xmlns:a16="http://schemas.microsoft.com/office/drawing/2014/main" id="{4DF92A97-1969-2EF3-3020-1E04A65B91BC}"/>
              </a:ext>
            </a:extLst>
          </p:cNvPr>
          <p:cNvGrpSpPr/>
          <p:nvPr/>
        </p:nvGrpSpPr>
        <p:grpSpPr>
          <a:xfrm>
            <a:off x="397125" y="751064"/>
            <a:ext cx="11211005" cy="1083674"/>
            <a:chOff x="1440680" y="0"/>
            <a:chExt cx="4668239" cy="2316914"/>
          </a:xfrm>
        </p:grpSpPr>
        <p:sp>
          <p:nvSpPr>
            <p:cNvPr id="6" name="矩形 5">
              <a:extLst>
                <a:ext uri="{FF2B5EF4-FFF2-40B4-BE49-F238E27FC236}">
                  <a16:creationId xmlns:a16="http://schemas.microsoft.com/office/drawing/2014/main" id="{C60D9041-14B3-6DB6-4D16-C365D48D99FD}"/>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95B6513-926E-B973-7D05-3816B9CA54EF}"/>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一開始找資料抱著分析自己最想分析的主題例如股票，花了很多時間發現想分析的項目不是找不到資料就是資料不足因此選擇放棄  如下圖分析出來的數據不是很夠</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      </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後面調整找資料的心態先找合適的資料在來看什麼主題感興趣</a:t>
              </a: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000" dirty="0">
                  <a:latin typeface="Yu Gothic UI Semibold" panose="020B0700000000000000" pitchFamily="34" charset="-128"/>
                  <a:ea typeface="Yu Gothic UI Semibold" panose="020B0700000000000000" pitchFamily="34" charset="-128"/>
                </a:rPr>
                <a:t>       </a:t>
              </a:r>
              <a:endParaRPr lang="en-US" altLang="zh-TW" sz="2000" dirty="0">
                <a:latin typeface="Yu Gothic UI Semibold" panose="020B0700000000000000" pitchFamily="34" charset="-128"/>
                <a:ea typeface="Yu Gothic UI Semibold" panose="020B0700000000000000" pitchFamily="34" charset="-128"/>
              </a:endParaRPr>
            </a:p>
          </p:txBody>
        </p:sp>
      </p:grpSp>
      <p:pic>
        <p:nvPicPr>
          <p:cNvPr id="3" name="圖片 2">
            <a:extLst>
              <a:ext uri="{FF2B5EF4-FFF2-40B4-BE49-F238E27FC236}">
                <a16:creationId xmlns:a16="http://schemas.microsoft.com/office/drawing/2014/main" id="{2B54A589-3DB7-AF47-0D76-62273FA80FF2}"/>
              </a:ext>
            </a:extLst>
          </p:cNvPr>
          <p:cNvPicPr>
            <a:picLocks noChangeAspect="1"/>
          </p:cNvPicPr>
          <p:nvPr/>
        </p:nvPicPr>
        <p:blipFill>
          <a:blip r:embed="rId2"/>
          <a:stretch>
            <a:fillRect/>
          </a:stretch>
        </p:blipFill>
        <p:spPr>
          <a:xfrm>
            <a:off x="7601725" y="4733295"/>
            <a:ext cx="3839544" cy="1533965"/>
          </a:xfrm>
          <a:prstGeom prst="rect">
            <a:avLst/>
          </a:prstGeom>
        </p:spPr>
      </p:pic>
      <p:pic>
        <p:nvPicPr>
          <p:cNvPr id="10" name="圖片 9">
            <a:extLst>
              <a:ext uri="{FF2B5EF4-FFF2-40B4-BE49-F238E27FC236}">
                <a16:creationId xmlns:a16="http://schemas.microsoft.com/office/drawing/2014/main" id="{81F6DB75-B528-A926-BA99-06F934E41216}"/>
              </a:ext>
            </a:extLst>
          </p:cNvPr>
          <p:cNvPicPr>
            <a:picLocks noChangeAspect="1"/>
          </p:cNvPicPr>
          <p:nvPr/>
        </p:nvPicPr>
        <p:blipFill>
          <a:blip r:embed="rId3"/>
          <a:stretch>
            <a:fillRect/>
          </a:stretch>
        </p:blipFill>
        <p:spPr>
          <a:xfrm>
            <a:off x="7601725" y="2009463"/>
            <a:ext cx="3839544" cy="2592514"/>
          </a:xfrm>
          <a:prstGeom prst="rect">
            <a:avLst/>
          </a:prstGeom>
        </p:spPr>
      </p:pic>
      <p:pic>
        <p:nvPicPr>
          <p:cNvPr id="12" name="圖片 11">
            <a:extLst>
              <a:ext uri="{FF2B5EF4-FFF2-40B4-BE49-F238E27FC236}">
                <a16:creationId xmlns:a16="http://schemas.microsoft.com/office/drawing/2014/main" id="{4C04070F-90A7-B61F-99A9-DE829B2A1A3A}"/>
              </a:ext>
            </a:extLst>
          </p:cNvPr>
          <p:cNvPicPr>
            <a:picLocks noChangeAspect="1"/>
          </p:cNvPicPr>
          <p:nvPr/>
        </p:nvPicPr>
        <p:blipFill>
          <a:blip r:embed="rId4"/>
          <a:stretch>
            <a:fillRect/>
          </a:stretch>
        </p:blipFill>
        <p:spPr>
          <a:xfrm>
            <a:off x="397125" y="2022359"/>
            <a:ext cx="6524282" cy="4244901"/>
          </a:xfrm>
          <a:prstGeom prst="rect">
            <a:avLst/>
          </a:prstGeom>
        </p:spPr>
      </p:pic>
    </p:spTree>
    <p:extLst>
      <p:ext uri="{BB962C8B-B14F-4D97-AF65-F5344CB8AC3E}">
        <p14:creationId xmlns:p14="http://schemas.microsoft.com/office/powerpoint/2010/main" val="1652215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資料庫圖表 5">
            <a:extLst>
              <a:ext uri="{FF2B5EF4-FFF2-40B4-BE49-F238E27FC236}">
                <a16:creationId xmlns:a16="http://schemas.microsoft.com/office/drawing/2014/main" id="{202657CE-2779-0F68-1D14-F4E8AF92CE34}"/>
              </a:ext>
            </a:extLst>
          </p:cNvPr>
          <p:cNvGraphicFramePr/>
          <p:nvPr>
            <p:extLst>
              <p:ext uri="{D42A27DB-BD31-4B8C-83A1-F6EECF244321}">
                <p14:modId xmlns:p14="http://schemas.microsoft.com/office/powerpoint/2010/main" val="3916605786"/>
              </p:ext>
            </p:extLst>
          </p:nvPr>
        </p:nvGraphicFramePr>
        <p:xfrm>
          <a:off x="574260" y="560640"/>
          <a:ext cx="106105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动机名言电脑图标报价游戏-动机PNG图片素材下载_图片编号786705-PNG素材网">
            <a:extLst>
              <a:ext uri="{FF2B5EF4-FFF2-40B4-BE49-F238E27FC236}">
                <a16:creationId xmlns:a16="http://schemas.microsoft.com/office/drawing/2014/main" id="{625E617B-E958-9481-00BD-0D82E2FCE13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91556" l="9778" r="89778">
                        <a14:foregroundMark x1="44444" y1="75556" x2="46667" y2="75111"/>
                        <a14:foregroundMark x1="42222" y1="80889" x2="56000" y2="79556"/>
                        <a14:foregroundMark x1="45333" y1="86667" x2="52000" y2="91556"/>
                      </a14:backgroundRemoval>
                    </a14:imgEffect>
                  </a14:imgLayer>
                </a14:imgProps>
              </a:ext>
              <a:ext uri="{28A0092B-C50C-407E-A947-70E740481C1C}">
                <a14:useLocalDpi xmlns:a14="http://schemas.microsoft.com/office/drawing/2010/main" val="0"/>
              </a:ext>
            </a:extLst>
          </a:blip>
          <a:srcRect/>
          <a:stretch>
            <a:fillRect/>
          </a:stretch>
        </p:blipFill>
        <p:spPr bwMode="auto">
          <a:xfrm>
            <a:off x="9615972" y="30025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終身受用的七張圖表思考法- 書房- 工商時報">
            <a:extLst>
              <a:ext uri="{FF2B5EF4-FFF2-40B4-BE49-F238E27FC236}">
                <a16:creationId xmlns:a16="http://schemas.microsoft.com/office/drawing/2014/main" id="{C38B9E5A-043C-2A50-7386-2CA8729E53D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a:stretch>
        </p:blipFill>
        <p:spPr bwMode="auto">
          <a:xfrm>
            <a:off x="-106019" y="4032748"/>
            <a:ext cx="4285399" cy="226461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681F5B70-58DF-DFAA-91C6-8557F1840EC6}"/>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2267455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F2EFAF-682B-0769-D2C1-78C6F99DA746}"/>
              </a:ext>
            </a:extLst>
          </p:cNvPr>
          <p:cNvSpPr>
            <a:spLocks noGrp="1"/>
          </p:cNvSpPr>
          <p:nvPr>
            <p:ph type="title"/>
          </p:nvPr>
        </p:nvSpPr>
        <p:spPr/>
        <p:txBody>
          <a:bodyPr/>
          <a:lstStyle/>
          <a:p>
            <a:r>
              <a:rPr lang="zh-TW" altLang="en-US" dirty="0"/>
              <a:t>目錄</a:t>
            </a:r>
            <a:r>
              <a:rPr lang="en-US" altLang="zh-TW" dirty="0"/>
              <a:t>:</a:t>
            </a:r>
            <a:endParaRPr lang="zh-TW" altLang="en-US" dirty="0"/>
          </a:p>
        </p:txBody>
      </p:sp>
      <p:graphicFrame>
        <p:nvGraphicFramePr>
          <p:cNvPr id="5" name="內容版面配置區 4">
            <a:extLst>
              <a:ext uri="{FF2B5EF4-FFF2-40B4-BE49-F238E27FC236}">
                <a16:creationId xmlns:a16="http://schemas.microsoft.com/office/drawing/2014/main" id="{68C906B7-553E-A46F-9114-9117D21820F8}"/>
              </a:ext>
            </a:extLst>
          </p:cNvPr>
          <p:cNvGraphicFramePr>
            <a:graphicFrameLocks noGrp="1"/>
          </p:cNvGraphicFramePr>
          <p:nvPr>
            <p:ph idx="1"/>
            <p:extLst>
              <p:ext uri="{D42A27DB-BD31-4B8C-83A1-F6EECF244321}">
                <p14:modId xmlns:p14="http://schemas.microsoft.com/office/powerpoint/2010/main" val="3101242319"/>
              </p:ext>
            </p:extLst>
          </p:nvPr>
        </p:nvGraphicFramePr>
        <p:xfrm>
          <a:off x="1096963" y="1846263"/>
          <a:ext cx="968895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字方塊 5">
            <a:extLst>
              <a:ext uri="{FF2B5EF4-FFF2-40B4-BE49-F238E27FC236}">
                <a16:creationId xmlns:a16="http://schemas.microsoft.com/office/drawing/2014/main" id="{487C8CB5-52CE-7370-5492-CD910E393B04}"/>
              </a:ext>
            </a:extLst>
          </p:cNvPr>
          <p:cNvSpPr txBox="1"/>
          <p:nvPr/>
        </p:nvSpPr>
        <p:spPr>
          <a:xfrm>
            <a:off x="1239078" y="2158658"/>
            <a:ext cx="709741" cy="584775"/>
          </a:xfrm>
          <a:prstGeom prst="rect">
            <a:avLst/>
          </a:prstGeom>
          <a:noFill/>
        </p:spPr>
        <p:txBody>
          <a:bodyPr wrap="square" rtlCol="0">
            <a:spAutoFit/>
          </a:bodyPr>
          <a:lstStyle/>
          <a:p>
            <a:r>
              <a:rPr lang="en-US" altLang="zh-TW" sz="3200" dirty="0"/>
              <a:t>01</a:t>
            </a:r>
            <a:endParaRPr lang="zh-TW" altLang="en-US" sz="3200" dirty="0"/>
          </a:p>
        </p:txBody>
      </p:sp>
      <p:sp>
        <p:nvSpPr>
          <p:cNvPr id="8" name="文字方塊 7">
            <a:extLst>
              <a:ext uri="{FF2B5EF4-FFF2-40B4-BE49-F238E27FC236}">
                <a16:creationId xmlns:a16="http://schemas.microsoft.com/office/drawing/2014/main" id="{FA2EEB47-E7AB-597A-0743-FFE0499748C0}"/>
              </a:ext>
            </a:extLst>
          </p:cNvPr>
          <p:cNvSpPr txBox="1"/>
          <p:nvPr/>
        </p:nvSpPr>
        <p:spPr>
          <a:xfrm>
            <a:off x="1580926" y="3088318"/>
            <a:ext cx="709741" cy="584775"/>
          </a:xfrm>
          <a:prstGeom prst="rect">
            <a:avLst/>
          </a:prstGeom>
          <a:noFill/>
        </p:spPr>
        <p:txBody>
          <a:bodyPr wrap="square" rtlCol="0">
            <a:spAutoFit/>
          </a:bodyPr>
          <a:lstStyle/>
          <a:p>
            <a:r>
              <a:rPr lang="en-US" altLang="zh-TW" sz="3200" dirty="0"/>
              <a:t>02</a:t>
            </a:r>
            <a:endParaRPr lang="zh-TW" altLang="en-US" sz="3200" dirty="0"/>
          </a:p>
        </p:txBody>
      </p:sp>
      <p:sp>
        <p:nvSpPr>
          <p:cNvPr id="9" name="文字方塊 8">
            <a:extLst>
              <a:ext uri="{FF2B5EF4-FFF2-40B4-BE49-F238E27FC236}">
                <a16:creationId xmlns:a16="http://schemas.microsoft.com/office/drawing/2014/main" id="{664001D3-4D8D-4E86-55AA-9F03DB0BB733}"/>
              </a:ext>
            </a:extLst>
          </p:cNvPr>
          <p:cNvSpPr txBox="1"/>
          <p:nvPr/>
        </p:nvSpPr>
        <p:spPr>
          <a:xfrm>
            <a:off x="1593948" y="4023017"/>
            <a:ext cx="709741" cy="584775"/>
          </a:xfrm>
          <a:prstGeom prst="rect">
            <a:avLst/>
          </a:prstGeom>
          <a:noFill/>
        </p:spPr>
        <p:txBody>
          <a:bodyPr wrap="square" rtlCol="0">
            <a:spAutoFit/>
          </a:bodyPr>
          <a:lstStyle/>
          <a:p>
            <a:r>
              <a:rPr lang="en-US" altLang="zh-TW" sz="3200" dirty="0"/>
              <a:t>03</a:t>
            </a:r>
            <a:endParaRPr lang="zh-TW" altLang="en-US" sz="3200" dirty="0"/>
          </a:p>
        </p:txBody>
      </p:sp>
      <p:sp>
        <p:nvSpPr>
          <p:cNvPr id="10" name="文字方塊 9">
            <a:extLst>
              <a:ext uri="{FF2B5EF4-FFF2-40B4-BE49-F238E27FC236}">
                <a16:creationId xmlns:a16="http://schemas.microsoft.com/office/drawing/2014/main" id="{4D8A02BC-675A-185A-4A60-DF1BBA5E0AFE}"/>
              </a:ext>
            </a:extLst>
          </p:cNvPr>
          <p:cNvSpPr txBox="1"/>
          <p:nvPr/>
        </p:nvSpPr>
        <p:spPr>
          <a:xfrm>
            <a:off x="1239078" y="4936856"/>
            <a:ext cx="700552" cy="584775"/>
          </a:xfrm>
          <a:prstGeom prst="rect">
            <a:avLst/>
          </a:prstGeom>
          <a:noFill/>
        </p:spPr>
        <p:txBody>
          <a:bodyPr wrap="square" rtlCol="0">
            <a:spAutoFit/>
          </a:bodyPr>
          <a:lstStyle/>
          <a:p>
            <a:r>
              <a:rPr lang="en-US" altLang="zh-TW" sz="3200" dirty="0"/>
              <a:t>04</a:t>
            </a:r>
            <a:endParaRPr lang="zh-TW" altLang="en-US" sz="3200" dirty="0"/>
          </a:p>
        </p:txBody>
      </p:sp>
      <p:sp>
        <p:nvSpPr>
          <p:cNvPr id="11" name="投影片編號版面配置區 10">
            <a:extLst>
              <a:ext uri="{FF2B5EF4-FFF2-40B4-BE49-F238E27FC236}">
                <a16:creationId xmlns:a16="http://schemas.microsoft.com/office/drawing/2014/main" id="{27ADD09C-A837-A9F9-11D3-750ECCEF007B}"/>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3393061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620774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04.</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總結與感想</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2" name="群組 1">
            <a:extLst>
              <a:ext uri="{FF2B5EF4-FFF2-40B4-BE49-F238E27FC236}">
                <a16:creationId xmlns:a16="http://schemas.microsoft.com/office/drawing/2014/main" id="{FB147B50-2AF6-23AE-9A2A-8EC7200A82E1}"/>
              </a:ext>
            </a:extLst>
          </p:cNvPr>
          <p:cNvGrpSpPr/>
          <p:nvPr/>
        </p:nvGrpSpPr>
        <p:grpSpPr>
          <a:xfrm>
            <a:off x="753019" y="973778"/>
            <a:ext cx="10505070" cy="5085944"/>
            <a:chOff x="1440680" y="0"/>
            <a:chExt cx="4668239" cy="2316914"/>
          </a:xfrm>
        </p:grpSpPr>
        <p:sp>
          <p:nvSpPr>
            <p:cNvPr id="3" name="矩形 2">
              <a:extLst>
                <a:ext uri="{FF2B5EF4-FFF2-40B4-BE49-F238E27FC236}">
                  <a16:creationId xmlns:a16="http://schemas.microsoft.com/office/drawing/2014/main" id="{3AB7EB8B-AA08-B179-78B3-322F852E3491}"/>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9" name="文字方塊 8">
              <a:extLst>
                <a:ext uri="{FF2B5EF4-FFF2-40B4-BE49-F238E27FC236}">
                  <a16:creationId xmlns:a16="http://schemas.microsoft.com/office/drawing/2014/main" id="{262DE5DF-A43F-BFD7-3423-6170B0F678D6}"/>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600" kern="1200" dirty="0">
                  <a:latin typeface="Yu Gothic UI Semibold" panose="020B0700000000000000" pitchFamily="34" charset="-128"/>
                  <a:ea typeface="Yu Gothic UI Semibold" panose="020B0700000000000000" pitchFamily="34" charset="-128"/>
                </a:rPr>
                <a:t>如果你是駕駛者或乘客想要降低死亡車禍的概率以下</a:t>
              </a:r>
              <a:r>
                <a:rPr lang="en-US" altLang="zh-TW" sz="2600" kern="1200" dirty="0">
                  <a:latin typeface="Yu Gothic UI Semibold" panose="020B0700000000000000" pitchFamily="34" charset="-128"/>
                  <a:ea typeface="Yu Gothic UI Semibold" panose="020B0700000000000000" pitchFamily="34" charset="-128"/>
                </a:rPr>
                <a:t>5</a:t>
              </a:r>
              <a:r>
                <a:rPr lang="zh-TW" altLang="en-US" sz="2600" kern="1200" dirty="0">
                  <a:latin typeface="Yu Gothic UI Semibold" panose="020B0700000000000000" pitchFamily="34" charset="-128"/>
                  <a:ea typeface="Yu Gothic UI Semibold" panose="020B0700000000000000" pitchFamily="34" charset="-128"/>
                </a:rPr>
                <a:t>點是你可以做的</a:t>
              </a:r>
              <a:r>
                <a:rPr lang="en-US" altLang="zh-TW" sz="2600" kern="1200" dirty="0">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en-US" altLang="zh-TW" sz="2600" dirty="0">
                  <a:latin typeface="Yu Gothic UI Semibold" panose="020B0700000000000000" pitchFamily="34" charset="-128"/>
                  <a:ea typeface="Yu Gothic UI Semibold" panose="020B0700000000000000" pitchFamily="34" charset="-128"/>
                </a:rPr>
                <a:t>1.</a:t>
              </a:r>
              <a:r>
                <a:rPr lang="zh-TW" altLang="en-US" sz="2600" dirty="0">
                  <a:latin typeface="Yu Gothic UI Semibold" panose="020B0700000000000000" pitchFamily="34" charset="-128"/>
                  <a:ea typeface="Yu Gothic UI Semibold" panose="020B0700000000000000" pitchFamily="34" charset="-128"/>
                </a:rPr>
                <a:t>天氣是晴天請還是要有危機意識</a:t>
              </a:r>
              <a:endParaRPr lang="en-US" altLang="zh-TW" sz="26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2600" kern="1200" dirty="0">
                  <a:latin typeface="Yu Gothic UI Semibold" panose="020B0700000000000000" pitchFamily="34" charset="-128"/>
                  <a:ea typeface="Yu Gothic UI Semibold" panose="020B0700000000000000" pitchFamily="34" charset="-128"/>
                </a:rPr>
                <a:t>2.</a:t>
              </a:r>
              <a:r>
                <a:rPr lang="zh-TW" altLang="en-US" sz="2600" kern="1200" dirty="0">
                  <a:latin typeface="Yu Gothic UI Semibold" panose="020B0700000000000000" pitchFamily="34" charset="-128"/>
                  <a:ea typeface="Yu Gothic UI Semibold" panose="020B0700000000000000" pitchFamily="34" charset="-128"/>
                </a:rPr>
                <a:t>在市區地方通勤要格外小心，尤其是交叉路口請減速慢行</a:t>
              </a:r>
              <a:endParaRPr lang="en-US" altLang="zh-TW" sz="2600" kern="1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2600" kern="1200" dirty="0">
                  <a:latin typeface="Yu Gothic UI Semibold" panose="020B0700000000000000" pitchFamily="34" charset="-128"/>
                  <a:ea typeface="Yu Gothic UI Semibold" panose="020B0700000000000000" pitchFamily="34" charset="-128"/>
                </a:rPr>
                <a:t>3.</a:t>
              </a:r>
              <a:r>
                <a:rPr lang="zh-TW" altLang="en-US" sz="2600" kern="1200" dirty="0">
                  <a:latin typeface="Yu Gothic UI Semibold" panose="020B0700000000000000" pitchFamily="34" charset="-128"/>
                  <a:ea typeface="Yu Gothic UI Semibold" panose="020B0700000000000000" pitchFamily="34" charset="-128"/>
                </a:rPr>
                <a:t>開車不喝酒喝酒不開車</a:t>
              </a:r>
              <a:endParaRPr lang="en-US" altLang="zh-TW" sz="2600" kern="1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2600" kern="1200" dirty="0">
                  <a:latin typeface="Yu Gothic UI Semibold" panose="020B0700000000000000" pitchFamily="34" charset="-128"/>
                  <a:ea typeface="Yu Gothic UI Semibold" panose="020B0700000000000000" pitchFamily="34" charset="-128"/>
                </a:rPr>
                <a:t>4.</a:t>
              </a:r>
              <a:r>
                <a:rPr lang="zh-TW" altLang="en-US" sz="2600" kern="1200" dirty="0">
                  <a:latin typeface="Yu Gothic UI Semibold" panose="020B0700000000000000" pitchFamily="34" charset="-128"/>
                  <a:ea typeface="Yu Gothic UI Semibold" panose="020B0700000000000000" pitchFamily="34" charset="-128"/>
                </a:rPr>
                <a:t>睡飽再上路，如果覺得累請休息片刻再駕駛</a:t>
              </a:r>
              <a:endParaRPr lang="en-US" altLang="zh-TW" sz="2600" kern="1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2600" dirty="0">
                  <a:latin typeface="Yu Gothic UI Semibold" panose="020B0700000000000000" pitchFamily="34" charset="-128"/>
                  <a:ea typeface="Yu Gothic UI Semibold" panose="020B0700000000000000" pitchFamily="34" charset="-128"/>
                </a:rPr>
                <a:t>5.</a:t>
              </a:r>
              <a:r>
                <a:rPr lang="zh-TW" altLang="en-US" sz="2600" dirty="0">
                  <a:latin typeface="Yu Gothic UI Semibold" panose="020B0700000000000000" pitchFamily="34" charset="-128"/>
                  <a:ea typeface="Yu Gothic UI Semibold" panose="020B0700000000000000" pitchFamily="34" charset="-128"/>
                </a:rPr>
                <a:t>在鄉下地方請格外小心</a:t>
              </a:r>
              <a:endParaRPr lang="en-US" altLang="zh-TW" sz="26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600" kern="1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600" kern="1200" dirty="0">
                  <a:latin typeface="Yu Gothic UI Semibold" panose="020B0700000000000000" pitchFamily="34" charset="-128"/>
                  <a:ea typeface="Yu Gothic UI Semibold" panose="020B0700000000000000" pitchFamily="34" charset="-128"/>
                </a:rPr>
                <a:t>如果你是行人請覺得路上的車子都會害你</a:t>
              </a:r>
              <a:r>
                <a:rPr lang="en-US" altLang="zh-TW" sz="2600" kern="1200" dirty="0">
                  <a:latin typeface="Yu Gothic UI Semibold" panose="020B0700000000000000" pitchFamily="34" charset="-128"/>
                  <a:ea typeface="Yu Gothic UI Semibold" panose="020B0700000000000000" pitchFamily="34" charset="-128"/>
                </a:rPr>
                <a:t>!</a:t>
              </a:r>
            </a:p>
          </p:txBody>
        </p:sp>
      </p:grpSp>
    </p:spTree>
    <p:extLst>
      <p:ext uri="{BB962C8B-B14F-4D97-AF65-F5344CB8AC3E}">
        <p14:creationId xmlns:p14="http://schemas.microsoft.com/office/powerpoint/2010/main" val="425133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1026" name="Picture 2" descr="除了Thank You 外，謝謝英文還有這些用法！ - WuShare 享學就學| 最自由的英文學習平台">
            <a:extLst>
              <a:ext uri="{FF2B5EF4-FFF2-40B4-BE49-F238E27FC236}">
                <a16:creationId xmlns:a16="http://schemas.microsoft.com/office/drawing/2014/main" id="{755812F8-C85E-4550-2EAC-444911036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249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DCCC0890-CB97-6342-A1D6-997AFD9E1263}"/>
              </a:ext>
            </a:extLst>
          </p:cNvPr>
          <p:cNvSpPr txBox="1"/>
          <p:nvPr/>
        </p:nvSpPr>
        <p:spPr>
          <a:xfrm rot="21380604">
            <a:off x="4478559" y="3811114"/>
            <a:ext cx="3931252" cy="707886"/>
          </a:xfrm>
          <a:prstGeom prst="rect">
            <a:avLst/>
          </a:prstGeom>
          <a:noFill/>
        </p:spPr>
        <p:txBody>
          <a:bodyPr wrap="square" rtlCol="0">
            <a:spAutoFit/>
          </a:bodyPr>
          <a:lstStyle/>
          <a:p>
            <a:r>
              <a:rPr lang="zh-TW" altLang="en-US" sz="4000" dirty="0">
                <a:latin typeface="Malgun Gothic" panose="020B0503020000020004" pitchFamily="34" charset="-127"/>
                <a:ea typeface="Malgun Gothic" panose="020B0503020000020004" pitchFamily="34" charset="-127"/>
              </a:rPr>
              <a:t>感謝各位聆聽</a:t>
            </a:r>
          </a:p>
        </p:txBody>
      </p:sp>
    </p:spTree>
    <p:extLst>
      <p:ext uri="{BB962C8B-B14F-4D97-AF65-F5344CB8AC3E}">
        <p14:creationId xmlns:p14="http://schemas.microsoft.com/office/powerpoint/2010/main" val="360900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資料庫圖表 5">
            <a:extLst>
              <a:ext uri="{FF2B5EF4-FFF2-40B4-BE49-F238E27FC236}">
                <a16:creationId xmlns:a16="http://schemas.microsoft.com/office/drawing/2014/main" id="{202657CE-2779-0F68-1D14-F4E8AF92CE34}"/>
              </a:ext>
            </a:extLst>
          </p:cNvPr>
          <p:cNvGraphicFramePr/>
          <p:nvPr>
            <p:extLst>
              <p:ext uri="{D42A27DB-BD31-4B8C-83A1-F6EECF244321}">
                <p14:modId xmlns:p14="http://schemas.microsoft.com/office/powerpoint/2010/main" val="3240313704"/>
              </p:ext>
            </p:extLst>
          </p:nvPr>
        </p:nvGraphicFramePr>
        <p:xfrm>
          <a:off x="574260" y="560640"/>
          <a:ext cx="106105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动机名言电脑图标报价游戏-动机PNG图片素材下载_图片编号786705-PNG素材网">
            <a:extLst>
              <a:ext uri="{FF2B5EF4-FFF2-40B4-BE49-F238E27FC236}">
                <a16:creationId xmlns:a16="http://schemas.microsoft.com/office/drawing/2014/main" id="{625E617B-E958-9481-00BD-0D82E2FCE13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91556" l="9778" r="89778">
                        <a14:foregroundMark x1="44444" y1="75556" x2="46667" y2="75111"/>
                        <a14:foregroundMark x1="42222" y1="80889" x2="56000" y2="79556"/>
                        <a14:foregroundMark x1="45333" y1="86667" x2="52000" y2="91556"/>
                      </a14:backgroundRemoval>
                    </a14:imgEffect>
                  </a14:imgLayer>
                </a14:imgProps>
              </a:ext>
              <a:ext uri="{28A0092B-C50C-407E-A947-70E740481C1C}">
                <a14:useLocalDpi xmlns:a14="http://schemas.microsoft.com/office/drawing/2010/main" val="0"/>
              </a:ext>
            </a:extLst>
          </a:blip>
          <a:srcRect/>
          <a:stretch>
            <a:fillRect/>
          </a:stretch>
        </p:blipFill>
        <p:spPr bwMode="auto">
          <a:xfrm>
            <a:off x="9615972" y="30025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終身受用的七張圖表思考法- 書房- 工商時報">
            <a:extLst>
              <a:ext uri="{FF2B5EF4-FFF2-40B4-BE49-F238E27FC236}">
                <a16:creationId xmlns:a16="http://schemas.microsoft.com/office/drawing/2014/main" id="{C38B9E5A-043C-2A50-7386-2CA8729E53D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a:stretch>
        </p:blipFill>
        <p:spPr bwMode="auto">
          <a:xfrm>
            <a:off x="-106019" y="4032748"/>
            <a:ext cx="4285399" cy="226461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681F5B70-58DF-DFAA-91C6-8557F1840EC6}"/>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185961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3379997"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01-2.</a:t>
            </a:r>
            <a:r>
              <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選取資料動機</a:t>
            </a:r>
          </a:p>
        </p:txBody>
      </p:sp>
      <p:graphicFrame>
        <p:nvGraphicFramePr>
          <p:cNvPr id="10" name="資料庫圖表 9">
            <a:extLst>
              <a:ext uri="{FF2B5EF4-FFF2-40B4-BE49-F238E27FC236}">
                <a16:creationId xmlns:a16="http://schemas.microsoft.com/office/drawing/2014/main" id="{BF6BE406-D8A8-0C83-2947-1B2FE81EDDA4}"/>
              </a:ext>
            </a:extLst>
          </p:cNvPr>
          <p:cNvGraphicFramePr/>
          <p:nvPr>
            <p:extLst>
              <p:ext uri="{D42A27DB-BD31-4B8C-83A1-F6EECF244321}">
                <p14:modId xmlns:p14="http://schemas.microsoft.com/office/powerpoint/2010/main" val="1944997549"/>
              </p:ext>
            </p:extLst>
          </p:nvPr>
        </p:nvGraphicFramePr>
        <p:xfrm>
          <a:off x="1034813" y="965107"/>
          <a:ext cx="10177670" cy="4541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被問到應徵動機是什麼時? 思考這3個重點，再做回答！ - Glints Taiwan Blog">
            <a:extLst>
              <a:ext uri="{FF2B5EF4-FFF2-40B4-BE49-F238E27FC236}">
                <a16:creationId xmlns:a16="http://schemas.microsoft.com/office/drawing/2014/main" id="{A1D80FF0-BE50-A9BD-8A0B-162BC3B249F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7333" y1="82000" x2="27333" y2="82000"/>
                        <a14:foregroundMark x1="27333" y1="81500" x2="27333" y2="81500"/>
                        <a14:foregroundMark x1="27333" y1="83250" x2="27333" y2="83250"/>
                        <a14:foregroundMark x1="27000" y1="84250" x2="27000" y2="84250"/>
                        <a14:foregroundMark x1="27167" y1="85000" x2="27167" y2="85000"/>
                        <a14:foregroundMark x1="29333" y1="81500" x2="29333" y2="81500"/>
                        <a14:foregroundMark x1="29333" y1="79750" x2="30500" y2="81000"/>
                        <a14:foregroundMark x1="29333" y1="79500" x2="30833" y2="79750"/>
                        <a14:foregroundMark x1="30167" y1="78250" x2="26667" y2="82000"/>
                        <a14:foregroundMark x1="30667" y1="77500" x2="29000" y2="80250"/>
                        <a14:foregroundMark x1="30500" y1="78750" x2="30167" y2="79250"/>
                        <a14:foregroundMark x1="29833" y1="78000" x2="27333" y2="81750"/>
                        <a14:foregroundMark x1="26667" y1="84250" x2="23667" y2="85000"/>
                        <a14:foregroundMark x1="26000" y1="84250" x2="26000" y2="83250"/>
                        <a14:foregroundMark x1="25833" y1="83250" x2="26333" y2="84250"/>
                        <a14:foregroundMark x1="26667" y1="84250" x2="26667" y2="84250"/>
                        <a14:foregroundMark x1="27333" y1="84250" x2="27833" y2="84750"/>
                        <a14:foregroundMark x1="27833" y1="84750" x2="27833" y2="84750"/>
                        <a14:foregroundMark x1="28167" y1="84750" x2="28167" y2="84750"/>
                        <a14:foregroundMark x1="27833" y1="84500" x2="27833" y2="84500"/>
                        <a14:foregroundMark x1="57167" y1="62000" x2="57167" y2="62000"/>
                        <a14:foregroundMark x1="57167" y1="61500" x2="57167" y2="61500"/>
                        <a14:foregroundMark x1="57500" y1="60750" x2="57500" y2="60750"/>
                        <a14:foregroundMark x1="77667" y1="55500" x2="77667" y2="55500"/>
                        <a14:foregroundMark x1="75833" y1="52750" x2="76333" y2="52500"/>
                        <a14:foregroundMark x1="78500" y1="60000" x2="78500" y2="59750"/>
                        <a14:foregroundMark x1="78500" y1="60250" x2="78500" y2="60000"/>
                        <a14:foregroundMark x1="79127" y1="62556" x2="79167" y2="63250"/>
                        <a14:foregroundMark x1="78997" y1="60250" x2="79011" y2="60498"/>
                        <a14:foregroundMark x1="78983" y1="60000" x2="78997" y2="60250"/>
                        <a14:foregroundMark x1="78968" y1="59750" x2="78983" y2="60000"/>
                        <a14:foregroundMark x1="78940" y1="59250" x2="78968" y2="59750"/>
                        <a14:foregroundMark x1="78500" y1="51500" x2="78940" y2="59250"/>
                        <a14:foregroundMark x1="81167" y1="63716" x2="81167" y2="66000"/>
                        <a14:foregroundMark x1="80492" y1="59000" x2="80553" y2="59250"/>
                        <a14:foregroundMark x1="78833" y1="52250" x2="80492" y2="59000"/>
                        <a14:foregroundMark x1="24500" y1="48250" x2="24500" y2="48250"/>
                        <a14:foregroundMark x1="56000" y1="26750" x2="56000" y2="26750"/>
                        <a14:foregroundMark x1="55167" y1="26500" x2="55167" y2="26500"/>
                        <a14:foregroundMark x1="56167" y1="26500" x2="56167" y2="26500"/>
                        <a14:foregroundMark x1="55667" y1="26500" x2="55667" y2="26500"/>
                        <a14:foregroundMark x1="54667" y1="27000" x2="54667" y2="27000"/>
                        <a14:foregroundMark x1="54833" y1="26750" x2="54833" y2="26750"/>
                        <a14:foregroundMark x1="54833" y1="27250" x2="54833" y2="27250"/>
                        <a14:foregroundMark x1="54667" y1="27000" x2="54667" y2="27000"/>
                        <a14:foregroundMark x1="55000" y1="26500" x2="55000" y2="26500"/>
                        <a14:foregroundMark x1="54833" y1="26500" x2="54833" y2="26500"/>
                        <a14:foregroundMark x1="54667" y1="27250" x2="54667" y2="27250"/>
                        <a14:foregroundMark x1="54500" y1="26750" x2="54500" y2="26750"/>
                        <a14:foregroundMark x1="55000" y1="26750" x2="55000" y2="26750"/>
                        <a14:foregroundMark x1="54833" y1="26750" x2="54833" y2="26750"/>
                        <a14:foregroundMark x1="54667" y1="26750" x2="54667" y2="26750"/>
                        <a14:foregroundMark x1="55000" y1="26750" x2="55000" y2="26750"/>
                        <a14:foregroundMark x1="55167" y1="26750" x2="56333" y2="27250"/>
                        <a14:foregroundMark x1="56167" y1="27250" x2="55167" y2="27250"/>
                        <a14:foregroundMark x1="55167" y1="27250" x2="54833" y2="27250"/>
                        <a14:foregroundMark x1="54833" y1="27250" x2="54833" y2="27250"/>
                        <a14:foregroundMark x1="54833" y1="26750" x2="54833" y2="28250"/>
                        <a14:foregroundMark x1="74333" y1="40500" x2="74333" y2="40500"/>
                        <a14:foregroundMark x1="74333" y1="40250" x2="75167" y2="39500"/>
                        <a14:foregroundMark x1="74500" y1="40250" x2="73167" y2="42250"/>
                        <a14:foregroundMark x1="75000" y1="39500" x2="74500" y2="40250"/>
                        <a14:foregroundMark x1="57833" y1="30500" x2="57833" y2="30500"/>
                        <a14:foregroundMark x1="57667" y1="29000" x2="57833" y2="29500"/>
                        <a14:foregroundMark x1="58111" y1="29500" x2="58000" y2="30250"/>
                        <a14:foregroundMark x1="58216" y1="28791" x2="58111" y2="29500"/>
                        <a14:foregroundMark x1="58750" y1="30500" x2="57500" y2="30500"/>
                        <a14:foregroundMark x1="59000" y1="30000" x2="59000" y2="30000"/>
                        <a14:foregroundMark x1="59667" y1="30000" x2="58667" y2="30000"/>
                        <a14:foregroundMark x1="59000" y1="30500" x2="59000" y2="30500"/>
                        <a14:foregroundMark x1="59333" y1="30250" x2="59333" y2="30250"/>
                        <a14:foregroundMark x1="59500" y1="30000" x2="58667" y2="30000"/>
                        <a14:foregroundMark x1="15500" y1="52000" x2="15389" y2="51582"/>
                        <a14:foregroundMark x1="15700" y1="52750" x2="15634" y2="52500"/>
                        <a14:foregroundMark x1="15767" y1="53000" x2="15700" y2="52750"/>
                        <a14:foregroundMark x1="15833" y1="53250" x2="15767" y2="53000"/>
                        <a14:foregroundMark x1="15347" y1="51750" x2="15266" y2="51437"/>
                        <a14:foregroundMark x1="15411" y1="52000" x2="15347" y2="51750"/>
                        <a14:foregroundMark x1="15603" y1="52750" x2="15539" y2="52500"/>
                        <a14:foregroundMark x1="15667" y1="53000" x2="15603" y2="52750"/>
                        <a14:foregroundMark x1="15426" y1="51750" x2="15260" y2="51430"/>
                        <a14:foregroundMark x1="15555" y1="52000" x2="15426" y2="51750"/>
                        <a14:foregroundMark x1="15944" y1="52750" x2="15815" y2="52500"/>
                        <a14:foregroundMark x1="16074" y1="53000" x2="15944" y2="52750"/>
                        <a14:foregroundMark x1="16203" y1="53250" x2="16074" y2="53000"/>
                        <a14:foregroundMark x1="16333" y1="53500" x2="16203" y2="53250"/>
                        <a14:foregroundMark x1="15167" y1="51000" x2="15167" y2="51000"/>
                        <a14:foregroundMark x1="15167" y1="51250" x2="15167" y2="51250"/>
                        <a14:foregroundMark x1="15167" y1="51250" x2="15167" y2="51250"/>
                        <a14:foregroundMark x1="15167" y1="50750" x2="15167" y2="50750"/>
                        <a14:foregroundMark x1="15167" y1="50750" x2="15167" y2="50750"/>
                        <a14:foregroundMark x1="15367" y1="51500" x2="15500" y2="51750"/>
                        <a14:foregroundMark x1="15233" y1="51250" x2="15367" y2="51500"/>
                        <a14:foregroundMark x1="14966" y1="50750" x2="15233" y2="51250"/>
                        <a14:foregroundMark x1="14833" y1="50500" x2="14966" y2="50750"/>
                        <a14:foregroundMark x1="15167" y1="51000" x2="15167" y2="51000"/>
                        <a14:foregroundMark x1="15167" y1="51000" x2="15167" y2="51000"/>
                        <a14:foregroundMark x1="14833" y1="50500" x2="15667" y2="51250"/>
                        <a14:foregroundMark x1="59333" y1="30250" x2="58667" y2="30250"/>
                        <a14:foregroundMark x1="32000" y1="59250" x2="31167" y2="60250"/>
                        <a14:foregroundMark x1="32500" y1="58750" x2="29833" y2="62250"/>
                        <a14:foregroundMark x1="33333" y1="58000" x2="29833" y2="62000"/>
                        <a14:foregroundMark x1="30667" y1="60750" x2="33167" y2="58000"/>
                        <a14:foregroundMark x1="31500" y1="59250" x2="31500" y2="59250"/>
                        <a14:foregroundMark x1="15833" y1="54000" x2="15833" y2="54000"/>
                        <a14:foregroundMark x1="15051" y1="51500" x2="14833" y2="50750"/>
                        <a14:foregroundMark x1="15197" y1="52000" x2="15051" y2="51500"/>
                        <a14:foregroundMark x1="15416" y1="52750" x2="15343" y2="52500"/>
                        <a14:foregroundMark x1="15489" y1="53000" x2="15416" y2="52750"/>
                        <a14:foregroundMark x1="15562" y1="53250" x2="15489" y2="53000"/>
                        <a14:foregroundMark x1="15708" y1="53750" x2="15562" y2="53250"/>
                        <a14:foregroundMark x1="15854" y1="54250" x2="15708" y2="53750"/>
                        <a14:foregroundMark x1="16000" y1="54750" x2="15854" y2="54250"/>
                        <a14:foregroundMark x1="15595" y1="54250" x2="15667" y2="54750"/>
                        <a14:foregroundMark x1="15524" y1="53750" x2="15595" y2="54250"/>
                        <a14:foregroundMark x1="15453" y1="53250" x2="15524" y2="53750"/>
                        <a14:foregroundMark x1="15418" y1="53000" x2="15453" y2="53250"/>
                        <a14:foregroundMark x1="15382" y1="52750" x2="15418" y2="53000"/>
                        <a14:foregroundMark x1="15346" y1="52500" x2="15382" y2="52750"/>
                        <a14:foregroundMark x1="15203" y1="51500" x2="15274" y2="52000"/>
                        <a14:foregroundMark x1="15167" y1="51250" x2="15203" y2="51500"/>
                        <a14:backgroundMark x1="6833" y1="86000" x2="11000" y2="86500"/>
                        <a14:backgroundMark x1="6333" y1="86000" x2="6500" y2="90000"/>
                        <a14:backgroundMark x1="8500" y1="85750" x2="6833" y2="89250"/>
                        <a14:backgroundMark x1="7167" y1="80500" x2="8333" y2="91750"/>
                        <a14:backgroundMark x1="8000" y1="80500" x2="8500" y2="91250"/>
                        <a14:backgroundMark x1="6000" y1="85750" x2="11000" y2="86750"/>
                        <a14:backgroundMark x1="8500" y1="85750" x2="10333" y2="86000"/>
                        <a14:backgroundMark x1="10333" y1="87000" x2="10333" y2="87000"/>
                        <a14:backgroundMark x1="91000" y1="86500" x2="94000" y2="86750"/>
                        <a14:backgroundMark x1="90667" y1="86250" x2="94833" y2="86000"/>
                        <a14:backgroundMark x1="91333" y1="86750" x2="92000" y2="82750"/>
                        <a14:backgroundMark x1="12333" y1="86000" x2="13167" y2="57000"/>
                        <a14:backgroundMark x1="17623" y1="48946" x2="19667" y2="45250"/>
                        <a14:backgroundMark x1="13167" y1="57000" x2="14146" y2="55231"/>
                        <a14:backgroundMark x1="19667" y1="45250" x2="40167" y2="38000"/>
                        <a14:backgroundMark x1="58738" y1="23737" x2="61000" y2="22000"/>
                        <a14:backgroundMark x1="40167" y1="38000" x2="52862" y2="28250"/>
                        <a14:backgroundMark x1="61000" y1="22000" x2="76500" y2="18500"/>
                        <a14:backgroundMark x1="76500" y1="18500" x2="91000" y2="22500"/>
                        <a14:backgroundMark x1="28167" y1="43250" x2="29333" y2="55000"/>
                        <a14:backgroundMark x1="30000" y1="45500" x2="42667" y2="41750"/>
                        <a14:backgroundMark x1="42667" y1="41750" x2="42667" y2="41500"/>
                        <a14:backgroundMark x1="40667" y1="45500" x2="29000" y2="54000"/>
                        <a14:backgroundMark x1="29000" y1="54000" x2="25500" y2="60750"/>
                        <a14:backgroundMark x1="27880" y1="59754" x2="24333" y2="64250"/>
                        <a14:backgroundMark x1="36167" y1="49250" x2="31385" y2="55312"/>
                        <a14:backgroundMark x1="26667" y1="63250" x2="26667" y2="63250"/>
                        <a14:backgroundMark x1="25500" y1="65500" x2="25500" y2="65500"/>
                        <a14:backgroundMark x1="24000" y1="68000" x2="24000" y2="68000"/>
                        <a14:backgroundMark x1="38500" y1="48750" x2="38500" y2="48750"/>
                        <a14:backgroundMark x1="28333" y1="61500" x2="28333" y2="61500"/>
                        <a14:backgroundMark x1="28333" y1="61500" x2="28333" y2="61500"/>
                        <a14:backgroundMark x1="28667" y1="61750" x2="28667" y2="61750"/>
                        <a14:backgroundMark x1="37667" y1="50000" x2="37667" y2="50000"/>
                        <a14:backgroundMark x1="44167" y1="48250" x2="44167" y2="48250"/>
                        <a14:backgroundMark x1="42333" y1="47750" x2="42333" y2="47750"/>
                        <a14:backgroundMark x1="44167" y1="50000" x2="44167" y2="50000"/>
                        <a14:backgroundMark x1="44833" y1="51000" x2="44833" y2="51000"/>
                        <a14:backgroundMark x1="49000" y1="54750" x2="49000" y2="54750"/>
                        <a14:backgroundMark x1="48333" y1="54500" x2="48333" y2="54500"/>
                        <a14:backgroundMark x1="48667" y1="55250" x2="48667" y2="55250"/>
                        <a14:backgroundMark x1="48833" y1="56000" x2="48833" y2="56000"/>
                        <a14:backgroundMark x1="47667" y1="54500" x2="47667" y2="54500"/>
                        <a14:backgroundMark x1="47333" y1="53500" x2="47333" y2="53500"/>
                        <a14:backgroundMark x1="46833" y1="52500" x2="46833" y2="52500"/>
                        <a14:backgroundMark x1="46667" y1="53500" x2="46667" y2="53500"/>
                        <a14:backgroundMark x1="48500" y1="49250" x2="48500" y2="49250"/>
                        <a14:backgroundMark x1="47167" y1="51000" x2="47167" y2="51000"/>
                        <a14:backgroundMark x1="49500" y1="52750" x2="49500" y2="52750"/>
                        <a14:backgroundMark x1="62000" y1="49750" x2="62000" y2="49750"/>
                        <a14:backgroundMark x1="62167" y1="49750" x2="67333" y2="42000"/>
                        <a14:backgroundMark x1="60167" y1="48000" x2="64833" y2="45750"/>
                        <a14:backgroundMark x1="63500" y1="50750" x2="59833" y2="51750"/>
                        <a14:backgroundMark x1="59333" y1="49000" x2="57833" y2="58000"/>
                        <a14:backgroundMark x1="58333" y1="58000" x2="57500" y2="60250"/>
                        <a14:backgroundMark x1="63167" y1="51750" x2="69500" y2="42250"/>
                        <a14:backgroundMark x1="69500" y1="42250" x2="74500" y2="27750"/>
                        <a14:backgroundMark x1="74500" y1="27750" x2="76333" y2="26750"/>
                        <a14:backgroundMark x1="57000" y1="60750" x2="57000" y2="60750"/>
                        <a14:backgroundMark x1="57333" y1="60750" x2="57333" y2="60750"/>
                        <a14:backgroundMark x1="86833" y1="46000" x2="86833" y2="46000"/>
                        <a14:backgroundMark x1="86500" y1="82500" x2="86167" y2="67500"/>
                        <a14:backgroundMark x1="86167" y1="67500" x2="84500" y2="60750"/>
                        <a14:backgroundMark x1="83667" y1="56750" x2="83667" y2="56750"/>
                        <a14:backgroundMark x1="83833" y1="56750" x2="83833" y2="56750"/>
                        <a14:backgroundMark x1="83833" y1="56250" x2="83667" y2="55500"/>
                        <a14:backgroundMark x1="83000" y1="54250" x2="83000" y2="54250"/>
                        <a14:backgroundMark x1="80667" y1="50250" x2="80667" y2="50250"/>
                        <a14:backgroundMark x1="80500" y1="49500" x2="80500" y2="49500"/>
                        <a14:backgroundMark x1="80667" y1="48750" x2="80667" y2="48750"/>
                        <a14:backgroundMark x1="82724" y1="62250" x2="82587" y2="61750"/>
                        <a14:backgroundMark x1="82793" y1="62500" x2="82724" y2="62250"/>
                        <a14:backgroundMark x1="82862" y1="62750" x2="82793" y2="62500"/>
                        <a14:backgroundMark x1="83000" y1="63250" x2="82862" y2="62750"/>
                        <a14:backgroundMark x1="79500" y1="50750" x2="79500" y2="50750"/>
                        <a14:backgroundMark x1="79000" y1="51250" x2="79000" y2="51250"/>
                        <a14:backgroundMark x1="78833" y1="51250" x2="78833" y2="51250"/>
                        <a14:backgroundMark x1="81500" y1="59750" x2="81833" y2="61250"/>
                        <a14:backgroundMark x1="25333" y1="50750" x2="25333" y2="50750"/>
                        <a14:backgroundMark x1="25910" y1="48250" x2="26167" y2="47250"/>
                        <a14:backgroundMark x1="25333" y1="50500" x2="25910" y2="48250"/>
                        <a14:backgroundMark x1="25500" y1="49000" x2="25333" y2="52250"/>
                        <a14:backgroundMark x1="54376" y1="26500" x2="54334" y2="26750"/>
                        <a14:backgroundMark x1="81167" y1="58750" x2="82667" y2="62500"/>
                        <a14:backgroundMark x1="80833" y1="48750" x2="80833" y2="48750"/>
                        <a14:backgroundMark x1="80667" y1="48500" x2="80667" y2="48500"/>
                        <a14:backgroundMark x1="80500" y1="49000" x2="80500" y2="49000"/>
                        <a14:backgroundMark x1="72333" y1="39500" x2="72333" y2="39500"/>
                        <a14:backgroundMark x1="73000" y1="40250" x2="73000" y2="40250"/>
                        <a14:backgroundMark x1="73833" y1="39250" x2="73833" y2="39250"/>
                        <a14:backgroundMark x1="74333" y1="39500" x2="74333" y2="39500"/>
                        <a14:backgroundMark x1="74333" y1="39250" x2="74333" y2="39250"/>
                        <a14:backgroundMark x1="87833" y1="85000" x2="88833" y2="96500"/>
                        <a14:backgroundMark x1="90333" y1="84500" x2="90167" y2="89000"/>
                        <a14:backgroundMark x1="93333" y1="87250" x2="84333" y2="86750"/>
                        <a14:backgroundMark x1="84333" y1="86750" x2="94000" y2="86500"/>
                        <a14:backgroundMark x1="94000" y1="86500" x2="94167" y2="86500"/>
                        <a14:backgroundMark x1="59333" y1="33250" x2="59333" y2="32750"/>
                        <a14:backgroundMark x1="59333" y1="32250" x2="59000" y2="31250"/>
                        <a14:backgroundMark x1="59333" y1="32000" x2="58833" y2="31000"/>
                        <a14:backgroundMark x1="14386" y1="48920" x2="13833" y2="49750"/>
                        <a14:backgroundMark x1="15000" y1="48000" x2="14458" y2="48813"/>
                        <a14:backgroundMark x1="15833" y1="50250" x2="15833" y2="50250"/>
                        <a14:backgroundMark x1="15667" y1="50500" x2="15667" y2="50500"/>
                        <a14:backgroundMark x1="15667" y1="50500" x2="15667" y2="50500"/>
                        <a14:backgroundMark x1="15333" y1="50500" x2="15333" y2="50500"/>
                        <a14:backgroundMark x1="14500" y1="50500" x2="14500" y2="50500"/>
                        <a14:backgroundMark x1="16833" y1="52250" x2="16000" y2="52000"/>
                        <a14:backgroundMark x1="17167" y1="54500" x2="16000" y2="51000"/>
                        <a14:backgroundMark x1="16333" y1="53750" x2="16333" y2="53750"/>
                        <a14:backgroundMark x1="16500" y1="53250" x2="16500" y2="53250"/>
                        <a14:backgroundMark x1="16333" y1="53250" x2="16333" y2="53250"/>
                        <a14:backgroundMark x1="16333" y1="52500" x2="16333" y2="52500"/>
                        <a14:backgroundMark x1="16333" y1="52500" x2="16333" y2="52500"/>
                        <a14:backgroundMark x1="16333" y1="52750" x2="16333" y2="52750"/>
                        <a14:backgroundMark x1="16333" y1="52250" x2="16333" y2="52250"/>
                        <a14:backgroundMark x1="16000" y1="52000" x2="16000" y2="52000"/>
                        <a14:backgroundMark x1="15833" y1="51500" x2="15833" y2="51500"/>
                        <a14:backgroundMark x1="16000" y1="51500" x2="16000" y2="51500"/>
                        <a14:backgroundMark x1="16000" y1="52250" x2="16000" y2="52250"/>
                        <a14:backgroundMark x1="16333" y1="52750" x2="16333" y2="52750"/>
                        <a14:backgroundMark x1="16333" y1="52750" x2="16333" y2="52750"/>
                        <a14:backgroundMark x1="16000" y1="52000" x2="16000" y2="52000"/>
                        <a14:backgroundMark x1="16000" y1="52000" x2="16000" y2="52500"/>
                        <a14:backgroundMark x1="16000" y1="53000" x2="16000" y2="53000"/>
                        <a14:backgroundMark x1="15500" y1="55000" x2="15500" y2="55000"/>
                        <a14:backgroundMark x1="15333" y1="54250" x2="15333" y2="54250"/>
                        <a14:backgroundMark x1="15167" y1="53750" x2="15167" y2="53750"/>
                      </a14:backgroundRemoval>
                    </a14:imgEffect>
                  </a14:imgLayer>
                </a14:imgProps>
              </a:ext>
              <a:ext uri="{28A0092B-C50C-407E-A947-70E740481C1C}">
                <a14:useLocalDpi xmlns:a14="http://schemas.microsoft.com/office/drawing/2010/main" val="0"/>
              </a:ext>
            </a:extLst>
          </a:blip>
          <a:srcRect/>
          <a:stretch>
            <a:fillRect/>
          </a:stretch>
        </p:blipFill>
        <p:spPr bwMode="auto">
          <a:xfrm>
            <a:off x="7140157" y="3048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8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557367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01-3.</a:t>
            </a:r>
            <a:r>
              <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選取資料動機   資料觀察 </a:t>
            </a:r>
          </a:p>
        </p:txBody>
      </p:sp>
      <p:grpSp>
        <p:nvGrpSpPr>
          <p:cNvPr id="9" name="群組 8">
            <a:extLst>
              <a:ext uri="{FF2B5EF4-FFF2-40B4-BE49-F238E27FC236}">
                <a16:creationId xmlns:a16="http://schemas.microsoft.com/office/drawing/2014/main" id="{6E9D6B44-E9A2-50CC-D775-A5674673E3DE}"/>
              </a:ext>
            </a:extLst>
          </p:cNvPr>
          <p:cNvGrpSpPr/>
          <p:nvPr/>
        </p:nvGrpSpPr>
        <p:grpSpPr>
          <a:xfrm>
            <a:off x="619651" y="927749"/>
            <a:ext cx="10592832" cy="918920"/>
            <a:chOff x="3349643" y="236107"/>
            <a:chExt cx="2705885" cy="1590249"/>
          </a:xfrm>
        </p:grpSpPr>
        <p:sp>
          <p:nvSpPr>
            <p:cNvPr id="10" name="矩形 9">
              <a:extLst>
                <a:ext uri="{FF2B5EF4-FFF2-40B4-BE49-F238E27FC236}">
                  <a16:creationId xmlns:a16="http://schemas.microsoft.com/office/drawing/2014/main" id="{1C198B31-87C1-9C08-B46E-6C88950363E4}"/>
                </a:ext>
              </a:extLst>
            </p:cNvPr>
            <p:cNvSpPr/>
            <p:nvPr/>
          </p:nvSpPr>
          <p:spPr>
            <a:xfrm>
              <a:off x="3349643" y="236107"/>
              <a:ext cx="2705885" cy="159024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11" name="文字方塊 10">
              <a:extLst>
                <a:ext uri="{FF2B5EF4-FFF2-40B4-BE49-F238E27FC236}">
                  <a16:creationId xmlns:a16="http://schemas.microsoft.com/office/drawing/2014/main" id="{2DD46704-0E32-D75B-AD15-A4596EFE0B12}"/>
                </a:ext>
              </a:extLst>
            </p:cNvPr>
            <p:cNvSpPr txBox="1"/>
            <p:nvPr/>
          </p:nvSpPr>
          <p:spPr>
            <a:xfrm>
              <a:off x="3349643" y="236107"/>
              <a:ext cx="2705885" cy="15902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000" kern="1200" dirty="0"/>
                <a:t>         </a:t>
              </a:r>
              <a:r>
                <a:rPr lang="zh-TW" altLang="en-US" sz="2000" kern="1200" dirty="0">
                  <a:latin typeface="Yu Gothic UI Semibold" panose="020B0700000000000000" pitchFamily="34" charset="-128"/>
                  <a:ea typeface="Yu Gothic UI Semibold" panose="020B0700000000000000" pitchFamily="34" charset="-128"/>
                </a:rPr>
                <a:t>一開始用</a:t>
              </a:r>
              <a:r>
                <a:rPr lang="en-US" altLang="zh-TW" sz="2000" kern="1200" dirty="0">
                  <a:latin typeface="Yu Gothic UI Semibold" panose="020B0700000000000000" pitchFamily="34" charset="-128"/>
                  <a:ea typeface="Yu Gothic UI Semibold" panose="020B0700000000000000" pitchFamily="34" charset="-128"/>
                </a:rPr>
                <a:t>info()</a:t>
              </a:r>
              <a:r>
                <a:rPr lang="zh-TW" altLang="en-US" sz="2000" dirty="0">
                  <a:latin typeface="Yu Gothic UI Semibold" panose="020B0700000000000000" pitchFamily="34" charset="-128"/>
                  <a:ea typeface="Yu Gothic UI Semibold" panose="020B0700000000000000" pitchFamily="34" charset="-128"/>
                </a:rPr>
                <a:t>、 </a:t>
              </a:r>
              <a:r>
                <a:rPr lang="en-US" altLang="zh-TW" sz="2000" dirty="0">
                  <a:latin typeface="Yu Gothic UI Semibold" panose="020B0700000000000000" pitchFamily="34" charset="-128"/>
                  <a:ea typeface="Yu Gothic UI Semibold" panose="020B0700000000000000" pitchFamily="34" charset="-128"/>
                </a:rPr>
                <a:t>t</a:t>
              </a:r>
              <a:r>
                <a:rPr lang="en-US" altLang="zh-TW" sz="2000" kern="1200" dirty="0">
                  <a:latin typeface="Yu Gothic UI Semibold" panose="020B0700000000000000" pitchFamily="34" charset="-128"/>
                  <a:ea typeface="Yu Gothic UI Semibold" panose="020B0700000000000000" pitchFamily="34" charset="-128"/>
                </a:rPr>
                <a:t>ail()</a:t>
              </a:r>
              <a:r>
                <a:rPr lang="zh-TW" altLang="en-US" sz="2000" kern="1200" dirty="0">
                  <a:latin typeface="Yu Gothic UI Semibold" panose="020B0700000000000000" pitchFamily="34" charset="-128"/>
                  <a:ea typeface="Yu Gothic UI Semibold" panose="020B0700000000000000" pitchFamily="34" charset="-128"/>
                </a:rPr>
                <a:t>函式來查看資料，看到最後兩筆資料是空值也無意義</a:t>
              </a:r>
              <a:r>
                <a:rPr lang="en-US" altLang="zh-TW" sz="2000" kern="1200" dirty="0">
                  <a:latin typeface="Yu Gothic UI Semibold" panose="020B0700000000000000" pitchFamily="34" charset="-128"/>
                  <a:ea typeface="Yu Gothic UI Semibold" panose="020B0700000000000000" pitchFamily="34" charset="-128"/>
                </a:rPr>
                <a:t>(</a:t>
              </a:r>
              <a:r>
                <a:rPr lang="zh-TW" altLang="en-US" sz="2000" kern="1200" dirty="0">
                  <a:latin typeface="Yu Gothic UI Semibold" panose="020B0700000000000000" pitchFamily="34" charset="-128"/>
                  <a:ea typeface="Yu Gothic UI Semibold" panose="020B0700000000000000" pitchFamily="34" charset="-128"/>
                </a:rPr>
                <a:t>圖一</a:t>
              </a:r>
              <a:r>
                <a:rPr lang="en-US" altLang="zh-TW" sz="2000" kern="1200" dirty="0">
                  <a:latin typeface="Yu Gothic UI Semibold" panose="020B0700000000000000" pitchFamily="34" charset="-128"/>
                  <a:ea typeface="Yu Gothic UI Semibold" panose="020B0700000000000000" pitchFamily="34" charset="-128"/>
                </a:rPr>
                <a:t>)</a:t>
              </a:r>
              <a:r>
                <a:rPr lang="zh-TW" altLang="en-US" sz="2000" kern="1200" dirty="0">
                  <a:latin typeface="Yu Gothic UI Semibold" panose="020B0700000000000000" pitchFamily="34" charset="-128"/>
                  <a:ea typeface="Yu Gothic UI Semibold" panose="020B0700000000000000" pitchFamily="34" charset="-128"/>
                </a:rPr>
                <a:t>，但由於不清楚要分析的欄位資料內是否有其他空值選擇在</a:t>
              </a:r>
              <a:r>
                <a:rPr lang="zh-TW" altLang="en-US" sz="2000" dirty="0">
                  <a:latin typeface="Yu Gothic UI Semibold" panose="020B0700000000000000" pitchFamily="34" charset="-128"/>
                  <a:ea typeface="Yu Gothic UI Semibold" panose="020B0700000000000000" pitchFamily="34" charset="-128"/>
                </a:rPr>
                <a:t>後續作處理，再來</a:t>
              </a:r>
              <a:r>
                <a:rPr lang="zh-TW" altLang="en-US" sz="2000" kern="1200" dirty="0">
                  <a:latin typeface="Yu Gothic UI Semibold" panose="020B0700000000000000" pitchFamily="34" charset="-128"/>
                  <a:ea typeface="Yu Gothic UI Semibold" panose="020B0700000000000000" pitchFamily="34" charset="-128"/>
                </a:rPr>
                <a:t>選擇打開</a:t>
              </a:r>
              <a:r>
                <a:rPr lang="en-US" altLang="zh-TW" sz="2000" kern="1200" dirty="0">
                  <a:latin typeface="Yu Gothic UI Semibold" panose="020B0700000000000000" pitchFamily="34" charset="-128"/>
                  <a:ea typeface="Yu Gothic UI Semibold" panose="020B0700000000000000" pitchFamily="34" charset="-128"/>
                </a:rPr>
                <a:t>Excel</a:t>
              </a:r>
              <a:r>
                <a:rPr lang="zh-TW" altLang="en-US" sz="2000" kern="1200" dirty="0">
                  <a:latin typeface="Yu Gothic UI Semibold" panose="020B0700000000000000" pitchFamily="34" charset="-128"/>
                  <a:ea typeface="Yu Gothic UI Semibold" panose="020B0700000000000000" pitchFamily="34" charset="-128"/>
                </a:rPr>
                <a:t>來查看資料會比較快進入狀況知道對這些欄位該做些甚麼處理</a:t>
              </a:r>
              <a:r>
                <a:rPr lang="en-US" altLang="zh-TW" sz="2000" kern="1200" dirty="0">
                  <a:latin typeface="Yu Gothic UI Semibold" panose="020B0700000000000000" pitchFamily="34" charset="-128"/>
                  <a:ea typeface="Yu Gothic UI Semibold" panose="020B0700000000000000" pitchFamily="34" charset="-128"/>
                </a:rPr>
                <a:t>(</a:t>
              </a:r>
              <a:r>
                <a:rPr lang="zh-TW" altLang="en-US" sz="2000" kern="1200" dirty="0">
                  <a:latin typeface="Yu Gothic UI Semibold" panose="020B0700000000000000" pitchFamily="34" charset="-128"/>
                  <a:ea typeface="Yu Gothic UI Semibold" panose="020B0700000000000000" pitchFamily="34" charset="-128"/>
                </a:rPr>
                <a:t>圖二</a:t>
              </a:r>
              <a:r>
                <a:rPr lang="en-US" altLang="zh-TW" sz="2000" kern="1200" dirty="0">
                  <a:latin typeface="Yu Gothic UI Semibold" panose="020B0700000000000000" pitchFamily="34" charset="-128"/>
                  <a:ea typeface="Yu Gothic UI Semibold" panose="020B0700000000000000" pitchFamily="34" charset="-128"/>
                </a:rPr>
                <a:t>)</a:t>
              </a:r>
            </a:p>
          </p:txBody>
        </p:sp>
      </p:grpSp>
      <p:pic>
        <p:nvPicPr>
          <p:cNvPr id="27" name="圖片 26">
            <a:extLst>
              <a:ext uri="{FF2B5EF4-FFF2-40B4-BE49-F238E27FC236}">
                <a16:creationId xmlns:a16="http://schemas.microsoft.com/office/drawing/2014/main" id="{DA6043A0-87D2-9745-B16F-E7B28D36F36C}"/>
              </a:ext>
            </a:extLst>
          </p:cNvPr>
          <p:cNvPicPr>
            <a:picLocks noChangeAspect="1"/>
          </p:cNvPicPr>
          <p:nvPr/>
        </p:nvPicPr>
        <p:blipFill>
          <a:blip r:embed="rId2"/>
          <a:stretch>
            <a:fillRect/>
          </a:stretch>
        </p:blipFill>
        <p:spPr>
          <a:xfrm>
            <a:off x="1208076" y="4482902"/>
            <a:ext cx="10004407" cy="1682447"/>
          </a:xfrm>
          <a:prstGeom prst="rect">
            <a:avLst/>
          </a:prstGeom>
        </p:spPr>
      </p:pic>
      <p:sp>
        <p:nvSpPr>
          <p:cNvPr id="31" name="Google Shape;192;p5">
            <a:extLst>
              <a:ext uri="{FF2B5EF4-FFF2-40B4-BE49-F238E27FC236}">
                <a16:creationId xmlns:a16="http://schemas.microsoft.com/office/drawing/2014/main" id="{7F86316F-C470-4909-122E-ADC886F87BAB}"/>
              </a:ext>
            </a:extLst>
          </p:cNvPr>
          <p:cNvSpPr/>
          <p:nvPr/>
        </p:nvSpPr>
        <p:spPr>
          <a:xfrm>
            <a:off x="8976705" y="4721692"/>
            <a:ext cx="607809" cy="144365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pic>
        <p:nvPicPr>
          <p:cNvPr id="33" name="圖片 32">
            <a:extLst>
              <a:ext uri="{FF2B5EF4-FFF2-40B4-BE49-F238E27FC236}">
                <a16:creationId xmlns:a16="http://schemas.microsoft.com/office/drawing/2014/main" id="{3FA15427-3370-3B1C-3047-366DD92F0149}"/>
              </a:ext>
            </a:extLst>
          </p:cNvPr>
          <p:cNvPicPr>
            <a:picLocks noChangeAspect="1"/>
          </p:cNvPicPr>
          <p:nvPr/>
        </p:nvPicPr>
        <p:blipFill>
          <a:blip r:embed="rId3"/>
          <a:stretch>
            <a:fillRect/>
          </a:stretch>
        </p:blipFill>
        <p:spPr>
          <a:xfrm>
            <a:off x="1817696" y="2085232"/>
            <a:ext cx="7969296" cy="2125058"/>
          </a:xfrm>
          <a:prstGeom prst="rect">
            <a:avLst/>
          </a:prstGeom>
        </p:spPr>
      </p:pic>
      <p:sp>
        <p:nvSpPr>
          <p:cNvPr id="34" name="Google Shape;192;p5">
            <a:extLst>
              <a:ext uri="{FF2B5EF4-FFF2-40B4-BE49-F238E27FC236}">
                <a16:creationId xmlns:a16="http://schemas.microsoft.com/office/drawing/2014/main" id="{F2CB44BF-276A-6541-E437-83A3E73103D5}"/>
              </a:ext>
            </a:extLst>
          </p:cNvPr>
          <p:cNvSpPr/>
          <p:nvPr/>
        </p:nvSpPr>
        <p:spPr>
          <a:xfrm>
            <a:off x="1817696" y="3557482"/>
            <a:ext cx="7822418" cy="63098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 dirty="0">
              <a:latin typeface="Calibri"/>
              <a:ea typeface="Calibri"/>
              <a:cs typeface="Calibri"/>
              <a:sym typeface="Calibri"/>
            </a:endParaRPr>
          </a:p>
        </p:txBody>
      </p:sp>
      <p:sp>
        <p:nvSpPr>
          <p:cNvPr id="38" name="文字方塊 37">
            <a:extLst>
              <a:ext uri="{FF2B5EF4-FFF2-40B4-BE49-F238E27FC236}">
                <a16:creationId xmlns:a16="http://schemas.microsoft.com/office/drawing/2014/main" id="{6D074165-C3E2-3BB2-805F-295A90B696E8}"/>
              </a:ext>
            </a:extLst>
          </p:cNvPr>
          <p:cNvSpPr txBox="1"/>
          <p:nvPr/>
        </p:nvSpPr>
        <p:spPr>
          <a:xfrm>
            <a:off x="1170274" y="2866147"/>
            <a:ext cx="647422" cy="369332"/>
          </a:xfrm>
          <a:prstGeom prst="rect">
            <a:avLst/>
          </a:prstGeom>
          <a:noFill/>
        </p:spPr>
        <p:txBody>
          <a:bodyPr wrap="squar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cs typeface="Angsana New" panose="020B0502040204020203" pitchFamily="18" charset="-34"/>
              </a:rPr>
              <a:t>圖一</a:t>
            </a:r>
          </a:p>
        </p:txBody>
      </p:sp>
      <p:sp>
        <p:nvSpPr>
          <p:cNvPr id="39" name="文字方塊 38">
            <a:extLst>
              <a:ext uri="{FF2B5EF4-FFF2-40B4-BE49-F238E27FC236}">
                <a16:creationId xmlns:a16="http://schemas.microsoft.com/office/drawing/2014/main" id="{7999F09D-8E2E-A8A1-4001-2BC6C26F4625}"/>
              </a:ext>
            </a:extLst>
          </p:cNvPr>
          <p:cNvSpPr txBox="1"/>
          <p:nvPr/>
        </p:nvSpPr>
        <p:spPr>
          <a:xfrm>
            <a:off x="619651" y="5139459"/>
            <a:ext cx="647422" cy="369332"/>
          </a:xfrm>
          <a:prstGeom prst="rect">
            <a:avLst/>
          </a:prstGeom>
          <a:noFill/>
        </p:spPr>
        <p:txBody>
          <a:bodyPr wrap="squar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cs typeface="Angsana New" panose="020B0502040204020203" pitchFamily="18" charset="-34"/>
              </a:rPr>
              <a:t>圖二</a:t>
            </a:r>
          </a:p>
        </p:txBody>
      </p:sp>
    </p:spTree>
    <p:extLst>
      <p:ext uri="{BB962C8B-B14F-4D97-AF65-F5344CB8AC3E}">
        <p14:creationId xmlns:p14="http://schemas.microsoft.com/office/powerpoint/2010/main" val="346299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資料庫圖表 5">
            <a:extLst>
              <a:ext uri="{FF2B5EF4-FFF2-40B4-BE49-F238E27FC236}">
                <a16:creationId xmlns:a16="http://schemas.microsoft.com/office/drawing/2014/main" id="{202657CE-2779-0F68-1D14-F4E8AF92CE34}"/>
              </a:ext>
            </a:extLst>
          </p:cNvPr>
          <p:cNvGraphicFramePr/>
          <p:nvPr>
            <p:extLst>
              <p:ext uri="{D42A27DB-BD31-4B8C-83A1-F6EECF244321}">
                <p14:modId xmlns:p14="http://schemas.microsoft.com/office/powerpoint/2010/main" val="489612389"/>
              </p:ext>
            </p:extLst>
          </p:nvPr>
        </p:nvGraphicFramePr>
        <p:xfrm>
          <a:off x="574260" y="560640"/>
          <a:ext cx="106105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动机名言电脑图标报价游戏-动机PNG图片素材下载_图片编号786705-PNG素材网">
            <a:extLst>
              <a:ext uri="{FF2B5EF4-FFF2-40B4-BE49-F238E27FC236}">
                <a16:creationId xmlns:a16="http://schemas.microsoft.com/office/drawing/2014/main" id="{625E617B-E958-9481-00BD-0D82E2FCE13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91556" l="9778" r="89778">
                        <a14:foregroundMark x1="44444" y1="75556" x2="46667" y2="75111"/>
                        <a14:foregroundMark x1="42222" y1="80889" x2="56000" y2="79556"/>
                        <a14:foregroundMark x1="45333" y1="86667" x2="52000" y2="91556"/>
                      </a14:backgroundRemoval>
                    </a14:imgEffect>
                  </a14:imgLayer>
                </a14:imgProps>
              </a:ext>
              <a:ext uri="{28A0092B-C50C-407E-A947-70E740481C1C}">
                <a14:useLocalDpi xmlns:a14="http://schemas.microsoft.com/office/drawing/2010/main" val="0"/>
              </a:ext>
            </a:extLst>
          </a:blip>
          <a:srcRect/>
          <a:stretch>
            <a:fillRect/>
          </a:stretch>
        </p:blipFill>
        <p:spPr bwMode="auto">
          <a:xfrm>
            <a:off x="9615972" y="30025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終身受用的七張圖表思考法- 書房- 工商時報">
            <a:extLst>
              <a:ext uri="{FF2B5EF4-FFF2-40B4-BE49-F238E27FC236}">
                <a16:creationId xmlns:a16="http://schemas.microsoft.com/office/drawing/2014/main" id="{C38B9E5A-043C-2A50-7386-2CA8729E53D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a:stretch>
        </p:blipFill>
        <p:spPr bwMode="auto">
          <a:xfrm>
            <a:off x="-106019" y="4032748"/>
            <a:ext cx="4285399" cy="2264612"/>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9">
            <a:extLst>
              <a:ext uri="{FF2B5EF4-FFF2-40B4-BE49-F238E27FC236}">
                <a16:creationId xmlns:a16="http://schemas.microsoft.com/office/drawing/2014/main" id="{681F5B70-58DF-DFAA-91C6-8557F1840EC6}"/>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95704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5020564"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事故天候狀況</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4" name="圖片 13" descr="一張含有 文字, 螢幕擷取畫面, 圖表, 字型 的圖片&#10;&#10;自動產生的描述">
            <a:extLst>
              <a:ext uri="{FF2B5EF4-FFF2-40B4-BE49-F238E27FC236}">
                <a16:creationId xmlns:a16="http://schemas.microsoft.com/office/drawing/2014/main" id="{C459A024-8576-F0C5-6F24-B26073E1E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248" y="225296"/>
            <a:ext cx="5961469" cy="59614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2" name="資料庫圖表 1">
            <a:extLst>
              <a:ext uri="{FF2B5EF4-FFF2-40B4-BE49-F238E27FC236}">
                <a16:creationId xmlns:a16="http://schemas.microsoft.com/office/drawing/2014/main" id="{ED7FB1C3-50EA-C68F-8E65-13799407989F}"/>
              </a:ext>
            </a:extLst>
          </p:cNvPr>
          <p:cNvGraphicFramePr/>
          <p:nvPr>
            <p:extLst>
              <p:ext uri="{D42A27DB-BD31-4B8C-83A1-F6EECF244321}">
                <p14:modId xmlns:p14="http://schemas.microsoft.com/office/powerpoint/2010/main" val="3419431525"/>
              </p:ext>
            </p:extLst>
          </p:nvPr>
        </p:nvGraphicFramePr>
        <p:xfrm>
          <a:off x="-971001" y="885578"/>
          <a:ext cx="6108920" cy="5216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732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566711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事故發生道路類別</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文字方塊 7">
            <a:extLst>
              <a:ext uri="{FF2B5EF4-FFF2-40B4-BE49-F238E27FC236}">
                <a16:creationId xmlns:a16="http://schemas.microsoft.com/office/drawing/2014/main" id="{B0319E01-D588-DFD3-89C4-E4B545D91D3C}"/>
              </a:ext>
            </a:extLst>
          </p:cNvPr>
          <p:cNvSpPr txBox="1"/>
          <p:nvPr/>
        </p:nvSpPr>
        <p:spPr>
          <a:xfrm>
            <a:off x="646449" y="2373723"/>
            <a:ext cx="4648199" cy="430887"/>
          </a:xfrm>
          <a:prstGeom prst="rect">
            <a:avLst/>
          </a:prstGeom>
          <a:noFill/>
        </p:spPr>
        <p:txBody>
          <a:bodyPr wrap="square" rtlCol="0">
            <a:spAutoFit/>
          </a:bodyPr>
          <a:lstStyle/>
          <a:p>
            <a:r>
              <a:rPr lang="zh-TW" altLang="en-US" sz="2200" dirty="0">
                <a:latin typeface="Yu Gothic UI Semibold" panose="020B0700000000000000" pitchFamily="34" charset="-128"/>
                <a:ea typeface="Yu Gothic UI Semibold" panose="020B0700000000000000" pitchFamily="34" charset="-128"/>
              </a:rPr>
              <a:t>       </a:t>
            </a:r>
          </a:p>
        </p:txBody>
      </p:sp>
      <p:pic>
        <p:nvPicPr>
          <p:cNvPr id="3" name="圖片 2" descr="一張含有 文字, 螢幕擷取畫面, 陳列, 圖表 的圖片&#10;&#10;自動產生的描述">
            <a:extLst>
              <a:ext uri="{FF2B5EF4-FFF2-40B4-BE49-F238E27FC236}">
                <a16:creationId xmlns:a16="http://schemas.microsoft.com/office/drawing/2014/main" id="{08C31F3D-7995-ACD4-5746-B8C329F363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666" y="1650472"/>
            <a:ext cx="8782085" cy="439104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2" name="群組 1">
            <a:extLst>
              <a:ext uri="{FF2B5EF4-FFF2-40B4-BE49-F238E27FC236}">
                <a16:creationId xmlns:a16="http://schemas.microsoft.com/office/drawing/2014/main" id="{91641D78-999E-59C4-1189-B9F7B12ED8CB}"/>
              </a:ext>
            </a:extLst>
          </p:cNvPr>
          <p:cNvGrpSpPr/>
          <p:nvPr/>
        </p:nvGrpSpPr>
        <p:grpSpPr>
          <a:xfrm>
            <a:off x="978666" y="816485"/>
            <a:ext cx="9954087" cy="608626"/>
            <a:chOff x="3349643" y="236107"/>
            <a:chExt cx="2705885" cy="1590249"/>
          </a:xfrm>
        </p:grpSpPr>
        <p:sp>
          <p:nvSpPr>
            <p:cNvPr id="6" name="矩形 5">
              <a:extLst>
                <a:ext uri="{FF2B5EF4-FFF2-40B4-BE49-F238E27FC236}">
                  <a16:creationId xmlns:a16="http://schemas.microsoft.com/office/drawing/2014/main" id="{E2A4D24D-E06E-46A1-7AD6-36E43F62693E}"/>
                </a:ext>
              </a:extLst>
            </p:cNvPr>
            <p:cNvSpPr/>
            <p:nvPr/>
          </p:nvSpPr>
          <p:spPr>
            <a:xfrm>
              <a:off x="3349643" y="236107"/>
              <a:ext cx="2705885" cy="159024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9" name="文字方塊 8">
              <a:extLst>
                <a:ext uri="{FF2B5EF4-FFF2-40B4-BE49-F238E27FC236}">
                  <a16:creationId xmlns:a16="http://schemas.microsoft.com/office/drawing/2014/main" id="{28DE9A95-97F4-9421-D0E5-940BA3B6553B}"/>
                </a:ext>
              </a:extLst>
            </p:cNvPr>
            <p:cNvSpPr txBox="1"/>
            <p:nvPr/>
          </p:nvSpPr>
          <p:spPr>
            <a:xfrm>
              <a:off x="3349643" y="236107"/>
              <a:ext cx="2705885" cy="15902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zh-TW" altLang="en-US" sz="2000" dirty="0">
                  <a:solidFill>
                    <a:schemeClr val="lt1"/>
                  </a:solidFill>
                  <a:latin typeface="Yu Gothic UI Semibold" panose="020B0700000000000000" pitchFamily="34" charset="-128"/>
                  <a:ea typeface="Yu Gothic UI Semibold" panose="020B0700000000000000" pitchFamily="34" charset="-128"/>
                </a:rPr>
                <a:t>根據下圖道路類別長條圖顯示</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市區道路最高，再來是村里道路和省道</a:t>
              </a:r>
              <a:endParaRPr lang="zh-TW" altLang="en-US" sz="2000" dirty="0">
                <a:solidFill>
                  <a:schemeClr val="lt1"/>
                </a:solidFill>
                <a:latin typeface="Yu Gothic UI Semibold" panose="020B0700000000000000" pitchFamily="34" charset="-128"/>
                <a:ea typeface="Yu Gothic UI Semibold" panose="020B0700000000000000" pitchFamily="34" charset="-128"/>
                <a:cs typeface="Calibri"/>
                <a:sym typeface="Calibri"/>
              </a:endParaRPr>
            </a:p>
          </p:txBody>
        </p:sp>
      </p:grpSp>
    </p:spTree>
    <p:extLst>
      <p:ext uri="{BB962C8B-B14F-4D97-AF65-F5344CB8AC3E}">
        <p14:creationId xmlns:p14="http://schemas.microsoft.com/office/powerpoint/2010/main" val="2003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ADA4F79-75F0-32B0-6126-9A2EA9F01286}"/>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7" name="文字方塊 6">
            <a:extLst>
              <a:ext uri="{FF2B5EF4-FFF2-40B4-BE49-F238E27FC236}">
                <a16:creationId xmlns:a16="http://schemas.microsoft.com/office/drawing/2014/main" id="{6DCCA55F-06DD-D40E-EBC4-A4DE63C73390}"/>
              </a:ext>
            </a:extLst>
          </p:cNvPr>
          <p:cNvSpPr txBox="1"/>
          <p:nvPr/>
        </p:nvSpPr>
        <p:spPr>
          <a:xfrm>
            <a:off x="346566" y="157012"/>
            <a:ext cx="5667116"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圖表說明    事故位置、類型</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6" name="圖片 15" descr="一張含有 文字, 圖表, 螢幕擷取畫面, 鮮豔 的圖片&#10;&#10;自動產生的描述">
            <a:extLst>
              <a:ext uri="{FF2B5EF4-FFF2-40B4-BE49-F238E27FC236}">
                <a16:creationId xmlns:a16="http://schemas.microsoft.com/office/drawing/2014/main" id="{78692074-8F43-15D5-A731-CC7BB924D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255" y="1772855"/>
            <a:ext cx="10166320" cy="4522632"/>
          </a:xfrm>
          <a:prstGeom prst="rect">
            <a:avLst/>
          </a:prstGeom>
          <a:ln>
            <a:noFill/>
          </a:ln>
          <a:effectLst>
            <a:outerShdw blurRad="190500" algn="tl" rotWithShape="0">
              <a:srgbClr val="000000">
                <a:alpha val="70000"/>
              </a:srgbClr>
            </a:outerShdw>
          </a:effectLst>
        </p:spPr>
      </p:pic>
      <p:grpSp>
        <p:nvGrpSpPr>
          <p:cNvPr id="2" name="群組 1">
            <a:extLst>
              <a:ext uri="{FF2B5EF4-FFF2-40B4-BE49-F238E27FC236}">
                <a16:creationId xmlns:a16="http://schemas.microsoft.com/office/drawing/2014/main" id="{61B7674B-FD1E-8079-64D9-02A1B26FFFED}"/>
              </a:ext>
            </a:extLst>
          </p:cNvPr>
          <p:cNvGrpSpPr/>
          <p:nvPr/>
        </p:nvGrpSpPr>
        <p:grpSpPr>
          <a:xfrm>
            <a:off x="751255" y="795322"/>
            <a:ext cx="10166320" cy="893220"/>
            <a:chOff x="1440680" y="0"/>
            <a:chExt cx="4668239" cy="2316914"/>
          </a:xfrm>
        </p:grpSpPr>
        <p:sp>
          <p:nvSpPr>
            <p:cNvPr id="3" name="矩形 2">
              <a:extLst>
                <a:ext uri="{FF2B5EF4-FFF2-40B4-BE49-F238E27FC236}">
                  <a16:creationId xmlns:a16="http://schemas.microsoft.com/office/drawing/2014/main" id="{72BA60EA-C0E6-8C4F-51FB-0A01EF05A6EF}"/>
                </a:ext>
              </a:extLst>
            </p:cNvPr>
            <p:cNvSpPr/>
            <p:nvPr/>
          </p:nvSpPr>
          <p:spPr>
            <a:xfrm>
              <a:off x="1440680" y="0"/>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5" name="文字方塊 4">
              <a:extLst>
                <a:ext uri="{FF2B5EF4-FFF2-40B4-BE49-F238E27FC236}">
                  <a16:creationId xmlns:a16="http://schemas.microsoft.com/office/drawing/2014/main" id="{A59A1C43-4ED1-3B61-E091-974ADA6DBCE8}"/>
                </a:ext>
              </a:extLst>
            </p:cNvPr>
            <p:cNvSpPr txBox="1"/>
            <p:nvPr/>
          </p:nvSpPr>
          <p:spPr>
            <a:xfrm>
              <a:off x="1440680" y="0"/>
              <a:ext cx="4668239" cy="23169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zh-TW" altLang="en-US" sz="2000" dirty="0">
                  <a:solidFill>
                    <a:schemeClr val="lt1"/>
                  </a:solidFill>
                  <a:latin typeface="Yu Gothic UI Semibold" panose="020B0700000000000000" pitchFamily="34" charset="-128"/>
                  <a:ea typeface="Yu Gothic UI Semibold" panose="020B0700000000000000" pitchFamily="34" charset="-128"/>
                </a:rPr>
                <a:t>       </a:t>
              </a:r>
              <a:r>
                <a:rPr lang="zh-TW" altLang="zh-TW" sz="2000" dirty="0">
                  <a:solidFill>
                    <a:schemeClr val="lt1"/>
                  </a:solidFill>
                  <a:latin typeface="Yu Gothic UI Semibold" panose="020B0700000000000000" pitchFamily="34" charset="-128"/>
                  <a:ea typeface="Yu Gothic UI Semibold" panose="020B0700000000000000" pitchFamily="34" charset="-128"/>
                </a:rPr>
                <a:t>根</a:t>
              </a:r>
              <a:r>
                <a:rPr lang="zh-TW" altLang="en-US" sz="2000" dirty="0">
                  <a:solidFill>
                    <a:schemeClr val="lt1"/>
                  </a:solidFill>
                  <a:latin typeface="Yu Gothic UI Semibold" panose="020B0700000000000000" pitchFamily="34" charset="-128"/>
                  <a:ea typeface="Yu Gothic UI Semibold" panose="020B0700000000000000" pitchFamily="34" charset="-128"/>
                </a:rPr>
                <a:t>據事故位置圓餅圖</a:t>
              </a:r>
              <a:r>
                <a:rPr lang="zh-TW" altLang="zh-TW" sz="2000" dirty="0">
                  <a:solidFill>
                    <a:schemeClr val="lt1"/>
                  </a:solidFill>
                  <a:latin typeface="Yu Gothic UI Semibold" panose="020B0700000000000000" pitchFamily="34" charset="-128"/>
                  <a:ea typeface="Yu Gothic UI Semibold" panose="020B0700000000000000" pitchFamily="34" charset="-128"/>
                </a:rPr>
                <a:t>顯示</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事故發生位置通常都在交叉路口內跟一班車道，而</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事故</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的類型</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最常</a:t>
              </a:r>
              <a:r>
                <a:rPr lang="zh-TW" altLang="zh-TW" sz="2000" dirty="0">
                  <a:latin typeface="Yu Gothic UI Semibold" panose="020B0700000000000000" pitchFamily="34" charset="-128"/>
                  <a:ea typeface="Yu Gothic UI Semibold" panose="020B0700000000000000" pitchFamily="34" charset="-128"/>
                </a:rPr>
                <a:t>據</a:t>
              </a:r>
              <a:r>
                <a:rPr lang="zh-TW" altLang="en-US" sz="2000" dirty="0">
                  <a:solidFill>
                    <a:schemeClr val="lt1"/>
                  </a:solidFill>
                  <a:latin typeface="Yu Gothic UI Semibold" panose="020B0700000000000000" pitchFamily="34" charset="-128"/>
                  <a:ea typeface="Yu Gothic UI Semibold" panose="020B0700000000000000" pitchFamily="34" charset="-128"/>
                  <a:cs typeface="Arial"/>
                  <a:sym typeface="Arial"/>
                </a:rPr>
                <a:t>發生在</a:t>
              </a:r>
              <a:r>
                <a:rPr lang="zh-TW" altLang="zh-TW" sz="2000" dirty="0">
                  <a:solidFill>
                    <a:schemeClr val="lt1"/>
                  </a:solidFill>
                  <a:latin typeface="Yu Gothic UI Semibold" panose="020B0700000000000000" pitchFamily="34" charset="-128"/>
                  <a:ea typeface="Yu Gothic UI Semibold" panose="020B0700000000000000" pitchFamily="34" charset="-128"/>
                  <a:cs typeface="Arial"/>
                  <a:sym typeface="Arial"/>
                </a:rPr>
                <a:t>側撞、路口交叉狀跟追撞</a:t>
              </a:r>
              <a:r>
                <a:rPr lang="zh-TW" altLang="en-US" sz="2000" kern="1200" dirty="0">
                  <a:latin typeface="Yu Gothic UI Semibold" panose="020B0700000000000000" pitchFamily="34" charset="-128"/>
                  <a:ea typeface="Yu Gothic UI Semibold" panose="020B0700000000000000" pitchFamily="34" charset="-128"/>
                </a:rPr>
                <a:t>       </a:t>
              </a:r>
              <a:endParaRPr lang="en-US" altLang="zh-TW" sz="2000" kern="1200" dirty="0">
                <a:latin typeface="Yu Gothic UI Semibold" panose="020B0700000000000000" pitchFamily="34" charset="-128"/>
                <a:ea typeface="Yu Gothic UI Semibold" panose="020B0700000000000000" pitchFamily="34" charset="-128"/>
              </a:endParaRPr>
            </a:p>
          </p:txBody>
        </p:sp>
      </p:grpSp>
      <p:sp>
        <p:nvSpPr>
          <p:cNvPr id="6" name="文字方塊 5">
            <a:extLst>
              <a:ext uri="{FF2B5EF4-FFF2-40B4-BE49-F238E27FC236}">
                <a16:creationId xmlns:a16="http://schemas.microsoft.com/office/drawing/2014/main" id="{1CD70CBB-2685-D15E-6EB4-81E4F8BB862F}"/>
              </a:ext>
            </a:extLst>
          </p:cNvPr>
          <p:cNvSpPr txBox="1"/>
          <p:nvPr/>
        </p:nvSpPr>
        <p:spPr>
          <a:xfrm>
            <a:off x="837248" y="1822125"/>
            <a:ext cx="1885929" cy="646331"/>
          </a:xfrm>
          <a:prstGeom prst="rect">
            <a:avLst/>
          </a:prstGeom>
          <a:noFill/>
        </p:spPr>
        <p:txBody>
          <a:bodyPr wrap="square" rtlCol="0">
            <a:spAutoFit/>
          </a:bodyPr>
          <a:lstStyle/>
          <a:p>
            <a:r>
              <a:rPr lang="zh-TW" altLang="en-US" dirty="0">
                <a:solidFill>
                  <a:srgbClr val="FF0000"/>
                </a:solidFill>
              </a:rPr>
              <a:t>百分比小於</a:t>
            </a:r>
            <a:r>
              <a:rPr lang="en-US" altLang="zh-TW" dirty="0">
                <a:solidFill>
                  <a:srgbClr val="FF0000"/>
                </a:solidFill>
              </a:rPr>
              <a:t>6%</a:t>
            </a:r>
            <a:r>
              <a:rPr lang="zh-TW" altLang="en-US" dirty="0">
                <a:solidFill>
                  <a:srgbClr val="FF0000"/>
                </a:solidFill>
              </a:rPr>
              <a:t>就歸為</a:t>
            </a:r>
            <a:r>
              <a:rPr lang="en-US" altLang="zh-TW" dirty="0">
                <a:solidFill>
                  <a:srgbClr val="FF0000"/>
                </a:solidFill>
              </a:rPr>
              <a:t>(</a:t>
            </a:r>
            <a:r>
              <a:rPr lang="zh-TW" altLang="en-US" dirty="0">
                <a:solidFill>
                  <a:srgbClr val="FF0000"/>
                </a:solidFill>
              </a:rPr>
              <a:t>其他</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24493890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5610</TotalTime>
  <Words>991</Words>
  <Application>Microsoft Office PowerPoint</Application>
  <PresentationFormat>寬螢幕</PresentationFormat>
  <Paragraphs>108</Paragraphs>
  <Slides>21</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21</vt:i4>
      </vt:variant>
    </vt:vector>
  </HeadingPairs>
  <TitlesOfParts>
    <vt:vector size="29" baseType="lpstr">
      <vt:lpstr>Malgun Gothic</vt:lpstr>
      <vt:lpstr>Yu Gothic UI Semibold</vt:lpstr>
      <vt:lpstr>微軟正黑體</vt:lpstr>
      <vt:lpstr>Arial</vt:lpstr>
      <vt:lpstr>Calibri</vt:lpstr>
      <vt:lpstr>Calibri Light</vt:lpstr>
      <vt:lpstr>Verdana Pro</vt:lpstr>
      <vt:lpstr>Retrospect</vt:lpstr>
      <vt:lpstr>111年A1 交通事 故分析</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David</dc:creator>
  <cp:lastModifiedBy>許 志朋</cp:lastModifiedBy>
  <cp:revision>114</cp:revision>
  <dcterms:created xsi:type="dcterms:W3CDTF">2012-07-30T21:28:29Z</dcterms:created>
  <dcterms:modified xsi:type="dcterms:W3CDTF">2024-02-26T08:37:40Z</dcterms:modified>
</cp:coreProperties>
</file>